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theme/themeOverride1.xml" ContentType="application/vnd.openxmlformats-officedocument.themeOverr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56" r:id="rId5"/>
    <p:sldId id="291" r:id="rId6"/>
    <p:sldId id="285" r:id="rId7"/>
    <p:sldId id="286" r:id="rId8"/>
    <p:sldId id="287" r:id="rId9"/>
    <p:sldId id="288" r:id="rId10"/>
    <p:sldId id="289" r:id="rId11"/>
    <p:sldId id="290" r:id="rId12"/>
    <p:sldId id="284" r:id="rId13"/>
    <p:sldId id="260" r:id="rId14"/>
    <p:sldId id="261" r:id="rId15"/>
    <p:sldId id="282" r:id="rId16"/>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70" userDrawn="1">
          <p15:clr>
            <a:srgbClr val="A4A3A4"/>
          </p15:clr>
        </p15:guide>
        <p15:guide id="3" pos="7310" userDrawn="1">
          <p15:clr>
            <a:srgbClr val="A4A3A4"/>
          </p15:clr>
        </p15:guide>
        <p15:guide id="4"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F4BD"/>
    <a:srgbClr val="8FF8C3"/>
    <a:srgbClr val="B9FCC8"/>
    <a:srgbClr val="FF889C"/>
    <a:srgbClr val="FFA99F"/>
    <a:srgbClr val="FFC29F"/>
    <a:srgbClr val="6B7AD5"/>
    <a:srgbClr val="B39FFE"/>
    <a:srgbClr val="D49FFE"/>
    <a:srgbClr val="E54D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A1C591-1053-486B-B666-216B511CF2D6}" v="9" dt="2023-03-16T04:04:15.4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showGuides="1">
      <p:cViewPr varScale="1">
        <p:scale>
          <a:sx n="82" d="100"/>
          <a:sy n="82" d="100"/>
        </p:scale>
        <p:origin x="874" y="72"/>
      </p:cViewPr>
      <p:guideLst>
        <p:guide pos="370"/>
        <p:guide pos="731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bg2"/>
              </a:solidFill>
              <a:round/>
            </a:ln>
            <a:effectLst/>
          </c:spPr>
          <c:marker>
            <c:symbol val="circle"/>
            <c:size val="7"/>
            <c:spPr>
              <a:solidFill>
                <a:schemeClr val="tx2"/>
              </a:solidFill>
              <a:ln w="19050">
                <a:solidFill>
                  <a:schemeClr val="bg1"/>
                </a:solidFill>
              </a:ln>
              <a:effectLst/>
            </c:spPr>
          </c:marker>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2011</c:v>
                </c:pt>
                <c:pt idx="1">
                  <c:v>2012</c:v>
                </c:pt>
                <c:pt idx="2">
                  <c:v>2013</c:v>
                </c:pt>
                <c:pt idx="3">
                  <c:v>2014</c:v>
                </c:pt>
                <c:pt idx="4">
                  <c:v>2015</c:v>
                </c:pt>
                <c:pt idx="5">
                  <c:v>2016</c:v>
                </c:pt>
              </c:numCache>
            </c:numRef>
          </c:cat>
          <c:val>
            <c:numRef>
              <c:f>Sheet1!$B$2:$B$7</c:f>
              <c:numCache>
                <c:formatCode>"$"#,##0.00_);[Red]\("$"#,##0.00\)</c:formatCode>
                <c:ptCount val="6"/>
                <c:pt idx="0">
                  <c:v>9.32</c:v>
                </c:pt>
                <c:pt idx="1">
                  <c:v>21.53</c:v>
                </c:pt>
                <c:pt idx="2">
                  <c:v>27.94</c:v>
                </c:pt>
                <c:pt idx="3">
                  <c:v>46.38</c:v>
                </c:pt>
                <c:pt idx="4">
                  <c:v>51.28</c:v>
                </c:pt>
                <c:pt idx="5">
                  <c:v>58.99</c:v>
                </c:pt>
              </c:numCache>
            </c:numRef>
          </c:val>
          <c:smooth val="1"/>
          <c:extLst>
            <c:ext xmlns:c16="http://schemas.microsoft.com/office/drawing/2014/chart" uri="{C3380CC4-5D6E-409C-BE32-E72D297353CC}">
              <c16:uniqueId val="{00000000-7FB2-4CA4-8F89-3893FA95C0CF}"/>
            </c:ext>
          </c:extLst>
        </c:ser>
        <c:dLbls>
          <c:dLblPos val="t"/>
          <c:showLegendKey val="0"/>
          <c:showVal val="1"/>
          <c:showCatName val="0"/>
          <c:showSerName val="0"/>
          <c:showPercent val="0"/>
          <c:showBubbleSize val="0"/>
        </c:dLbls>
        <c:marker val="1"/>
        <c:smooth val="0"/>
        <c:axId val="331197384"/>
        <c:axId val="331195816"/>
      </c:lineChart>
      <c:catAx>
        <c:axId val="331197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331195816"/>
        <c:crosses val="autoZero"/>
        <c:auto val="1"/>
        <c:lblAlgn val="ctr"/>
        <c:lblOffset val="100"/>
        <c:noMultiLvlLbl val="0"/>
      </c:catAx>
      <c:valAx>
        <c:axId val="33119581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33119738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Sales</c:v>
                </c:pt>
              </c:strCache>
            </c:strRef>
          </c:tx>
          <c:spPr>
            <a:gradFill>
              <a:gsLst>
                <a:gs pos="0">
                  <a:srgbClr val="B9FCC8"/>
                </a:gs>
                <a:gs pos="47000">
                  <a:srgbClr val="8FF8C3"/>
                </a:gs>
                <a:gs pos="100000">
                  <a:srgbClr val="54F4BD"/>
                </a:gs>
              </a:gsLst>
              <a:lin ang="5400000" scaled="1"/>
            </a:gradFill>
            <a:ln>
              <a:noFill/>
            </a:ln>
            <a:effectLst/>
          </c:spPr>
          <c:invertIfNegative val="0"/>
          <c:dPt>
            <c:idx val="0"/>
            <c:invertIfNegative val="0"/>
            <c:bubble3D val="0"/>
            <c:spPr>
              <a:gradFill>
                <a:gsLst>
                  <a:gs pos="0">
                    <a:srgbClr val="B9FCC8"/>
                  </a:gs>
                  <a:gs pos="47000">
                    <a:srgbClr val="8FF8C3"/>
                  </a:gs>
                  <a:gs pos="100000">
                    <a:srgbClr val="54F4BD"/>
                  </a:gs>
                </a:gsLst>
                <a:lin ang="5400000" scaled="1"/>
              </a:gradFill>
              <a:ln>
                <a:noFill/>
              </a:ln>
              <a:effectLst/>
            </c:spPr>
            <c:extLst>
              <c:ext xmlns:c16="http://schemas.microsoft.com/office/drawing/2014/chart" uri="{C3380CC4-5D6E-409C-BE32-E72D297353CC}">
                <c16:uniqueId val="{00000003-3999-4AEF-BA7B-FF8A8C48D073}"/>
              </c:ext>
            </c:extLst>
          </c:dPt>
          <c:dLbls>
            <c:spPr>
              <a:noFill/>
              <a:ln>
                <a:noFill/>
              </a:ln>
              <a:effectLst/>
            </c:spPr>
            <c:txPr>
              <a:bodyPr rot="-5400000" spcFirstLastPara="1" vertOverflow="ellipsis" vert="horz" wrap="square" lIns="54000" tIns="0" rIns="0" bIns="108000" anchor="t"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2015</c:v>
                </c:pt>
                <c:pt idx="1">
                  <c:v>2016</c:v>
                </c:pt>
              </c:numCache>
            </c:numRef>
          </c:cat>
          <c:val>
            <c:numRef>
              <c:f>Sheet1!$B$2:$B$3</c:f>
              <c:numCache>
                <c:formatCode>"$"#,##0.00_);[Red]\("$"#,##0.00\)</c:formatCode>
                <c:ptCount val="2"/>
                <c:pt idx="0">
                  <c:v>43000</c:v>
                </c:pt>
                <c:pt idx="1">
                  <c:v>25000</c:v>
                </c:pt>
              </c:numCache>
            </c:numRef>
          </c:val>
          <c:extLst>
            <c:ext xmlns:c16="http://schemas.microsoft.com/office/drawing/2014/chart" uri="{C3380CC4-5D6E-409C-BE32-E72D297353CC}">
              <c16:uniqueId val="{00000000-3999-4AEF-BA7B-FF8A8C48D073}"/>
            </c:ext>
          </c:extLst>
        </c:ser>
        <c:ser>
          <c:idx val="1"/>
          <c:order val="1"/>
          <c:tx>
            <c:strRef>
              <c:f>Sheet1!$C$1</c:f>
              <c:strCache>
                <c:ptCount val="1"/>
                <c:pt idx="0">
                  <c:v>Gross Margin</c:v>
                </c:pt>
              </c:strCache>
            </c:strRef>
          </c:tx>
          <c:spPr>
            <a:gradFill>
              <a:gsLst>
                <a:gs pos="58000">
                  <a:srgbClr val="B39FFE"/>
                </a:gs>
                <a:gs pos="0">
                  <a:srgbClr val="D49FFE"/>
                </a:gs>
                <a:gs pos="100000">
                  <a:srgbClr val="6B7AD5"/>
                </a:gs>
              </a:gsLst>
              <a:lin ang="5400000" scaled="1"/>
            </a:gradFill>
            <a:ln>
              <a:noFill/>
            </a:ln>
            <a:effectLst/>
          </c:spPr>
          <c:invertIfNegative val="0"/>
          <c:dLbls>
            <c:spPr>
              <a:noFill/>
              <a:ln>
                <a:noFill/>
              </a:ln>
              <a:effectLst/>
            </c:spPr>
            <c:txPr>
              <a:bodyPr rot="-5400000" spcFirstLastPara="1" vertOverflow="ellipsis" vert="horz" wrap="square" lIns="54000" tIns="0" rIns="0" bIns="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2015</c:v>
                </c:pt>
                <c:pt idx="1">
                  <c:v>2016</c:v>
                </c:pt>
              </c:numCache>
            </c:numRef>
          </c:cat>
          <c:val>
            <c:numRef>
              <c:f>Sheet1!$C$2:$C$3</c:f>
              <c:numCache>
                <c:formatCode>"$"#,##0.00_);[Red]\("$"#,##0.00\)</c:formatCode>
                <c:ptCount val="2"/>
                <c:pt idx="0">
                  <c:v>24000</c:v>
                </c:pt>
                <c:pt idx="1">
                  <c:v>44000</c:v>
                </c:pt>
              </c:numCache>
            </c:numRef>
          </c:val>
          <c:extLst>
            <c:ext xmlns:c16="http://schemas.microsoft.com/office/drawing/2014/chart" uri="{C3380CC4-5D6E-409C-BE32-E72D297353CC}">
              <c16:uniqueId val="{00000001-3999-4AEF-BA7B-FF8A8C48D073}"/>
            </c:ext>
          </c:extLst>
        </c:ser>
        <c:ser>
          <c:idx val="2"/>
          <c:order val="2"/>
          <c:tx>
            <c:strRef>
              <c:f>Sheet1!$D$1</c:f>
              <c:strCache>
                <c:ptCount val="1"/>
                <c:pt idx="0">
                  <c:v>Net Profit</c:v>
                </c:pt>
              </c:strCache>
            </c:strRef>
          </c:tx>
          <c:spPr>
            <a:gradFill>
              <a:gsLst>
                <a:gs pos="0">
                  <a:srgbClr val="FFC29F"/>
                </a:gs>
                <a:gs pos="53000">
                  <a:srgbClr val="FFA99F"/>
                </a:gs>
                <a:gs pos="100000">
                  <a:srgbClr val="FF889C"/>
                </a:gs>
              </a:gsLst>
              <a:lin ang="5400000" scaled="1"/>
            </a:gradFill>
            <a:ln>
              <a:noFill/>
            </a:ln>
            <a:effectLst/>
          </c:spPr>
          <c:invertIfNegative val="0"/>
          <c:dLbls>
            <c:spPr>
              <a:noFill/>
              <a:ln>
                <a:noFill/>
              </a:ln>
              <a:effectLst/>
            </c:spPr>
            <c:txPr>
              <a:bodyPr rot="-5400000" spcFirstLastPara="1" vertOverflow="ellipsis" vert="horz" wrap="square" lIns="54000" tIns="0" rIns="0" bIns="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2015</c:v>
                </c:pt>
                <c:pt idx="1">
                  <c:v>2016</c:v>
                </c:pt>
              </c:numCache>
            </c:numRef>
          </c:cat>
          <c:val>
            <c:numRef>
              <c:f>Sheet1!$D$2:$D$3</c:f>
              <c:numCache>
                <c:formatCode>"$"#,##0.00_);[Red]\("$"#,##0.00\)</c:formatCode>
                <c:ptCount val="2"/>
                <c:pt idx="0">
                  <c:v>20000</c:v>
                </c:pt>
                <c:pt idx="1">
                  <c:v>20000</c:v>
                </c:pt>
              </c:numCache>
            </c:numRef>
          </c:val>
          <c:extLst>
            <c:ext xmlns:c16="http://schemas.microsoft.com/office/drawing/2014/chart" uri="{C3380CC4-5D6E-409C-BE32-E72D297353CC}">
              <c16:uniqueId val="{00000002-3999-4AEF-BA7B-FF8A8C48D073}"/>
            </c:ext>
          </c:extLst>
        </c:ser>
        <c:dLbls>
          <c:showLegendKey val="0"/>
          <c:showVal val="0"/>
          <c:showCatName val="0"/>
          <c:showSerName val="0"/>
          <c:showPercent val="0"/>
          <c:showBubbleSize val="0"/>
        </c:dLbls>
        <c:gapWidth val="219"/>
        <c:overlap val="-60"/>
        <c:axId val="331196600"/>
        <c:axId val="331194640"/>
      </c:barChart>
      <c:catAx>
        <c:axId val="331196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75000"/>
                    <a:lumOff val="25000"/>
                  </a:schemeClr>
                </a:solidFill>
                <a:latin typeface="+mn-lt"/>
                <a:ea typeface="+mn-ea"/>
                <a:cs typeface="+mn-cs"/>
              </a:defRPr>
            </a:pPr>
            <a:endParaRPr lang="en-US"/>
          </a:p>
        </c:txPr>
        <c:crossAx val="331194640"/>
        <c:crosses val="autoZero"/>
        <c:auto val="1"/>
        <c:lblAlgn val="ctr"/>
        <c:lblOffset val="100"/>
        <c:noMultiLvlLbl val="0"/>
      </c:catAx>
      <c:valAx>
        <c:axId val="331194640"/>
        <c:scaling>
          <c:orientation val="minMax"/>
        </c:scaling>
        <c:delete val="1"/>
        <c:axPos val="l"/>
        <c:majorGridlines>
          <c:spPr>
            <a:ln w="3175" cap="flat" cmpd="sng" algn="ctr">
              <a:solidFill>
                <a:schemeClr val="bg1">
                  <a:lumMod val="85000"/>
                </a:schemeClr>
              </a:solidFill>
              <a:round/>
            </a:ln>
            <a:effectLst/>
          </c:spPr>
        </c:majorGridlines>
        <c:numFmt formatCode="&quot;$&quot;#,##0.00_);[Red]\(&quot;$&quot;#,##0.00\)" sourceLinked="1"/>
        <c:majorTickMark val="none"/>
        <c:minorTickMark val="none"/>
        <c:tickLblPos val="nextTo"/>
        <c:crossAx val="331196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Cash Inflow</c:v>
                </c:pt>
              </c:strCache>
            </c:strRef>
          </c:tx>
          <c:spPr>
            <a:gradFill>
              <a:gsLst>
                <a:gs pos="53000">
                  <a:srgbClr val="8FF8C3"/>
                </a:gs>
                <a:gs pos="0">
                  <a:srgbClr val="B9FCC8"/>
                </a:gs>
                <a:gs pos="100000">
                  <a:srgbClr val="54F4BD"/>
                </a:gs>
              </a:gsLst>
              <a:lin ang="5400000" scaled="1"/>
            </a:gradFill>
            <a:ln>
              <a:noFill/>
            </a:ln>
            <a:effectLst/>
          </c:spPr>
          <c:invertIfNegative val="0"/>
          <c:dPt>
            <c:idx val="0"/>
            <c:invertIfNegative val="0"/>
            <c:bubble3D val="0"/>
            <c:spPr>
              <a:gradFill>
                <a:gsLst>
                  <a:gs pos="53000">
                    <a:srgbClr val="8FF8C3"/>
                  </a:gs>
                  <a:gs pos="0">
                    <a:srgbClr val="B9FCC8"/>
                  </a:gs>
                  <a:gs pos="100000">
                    <a:srgbClr val="54F4BD"/>
                  </a:gs>
                </a:gsLst>
                <a:lin ang="5400000" scaled="1"/>
              </a:gradFill>
              <a:ln>
                <a:noFill/>
              </a:ln>
              <a:effectLst/>
            </c:spPr>
            <c:extLst>
              <c:ext xmlns:c16="http://schemas.microsoft.com/office/drawing/2014/chart" uri="{C3380CC4-5D6E-409C-BE32-E72D297353CC}">
                <c16:uniqueId val="{00000003-1AAE-47FA-A6C7-B022967DF8B6}"/>
              </c:ext>
            </c:extLst>
          </c:dPt>
          <c:dLbls>
            <c:spPr>
              <a:noFill/>
              <a:ln>
                <a:noFill/>
              </a:ln>
              <a:effectLst/>
            </c:spPr>
            <c:txPr>
              <a:bodyPr rot="-5400000" spcFirstLastPara="1" vertOverflow="clip" horzOverflow="clip" vert="horz" wrap="square" lIns="54000" tIns="0" rIns="0" bIns="108000" anchor="t"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2015</c:v>
                </c:pt>
                <c:pt idx="1">
                  <c:v>2016</c:v>
                </c:pt>
              </c:numCache>
            </c:numRef>
          </c:cat>
          <c:val>
            <c:numRef>
              <c:f>Sheet1!$B$2:$B$3</c:f>
              <c:numCache>
                <c:formatCode>"$"#,##0.00_);[Red]\("$"#,##0.00\)</c:formatCode>
                <c:ptCount val="2"/>
                <c:pt idx="0">
                  <c:v>43000</c:v>
                </c:pt>
                <c:pt idx="1">
                  <c:v>25000</c:v>
                </c:pt>
              </c:numCache>
            </c:numRef>
          </c:val>
          <c:extLst>
            <c:ext xmlns:c16="http://schemas.microsoft.com/office/drawing/2014/chart" uri="{C3380CC4-5D6E-409C-BE32-E72D297353CC}">
              <c16:uniqueId val="{00000000-1AAE-47FA-A6C7-B022967DF8B6}"/>
            </c:ext>
          </c:extLst>
        </c:ser>
        <c:ser>
          <c:idx val="1"/>
          <c:order val="1"/>
          <c:tx>
            <c:strRef>
              <c:f>Sheet1!$C$1</c:f>
              <c:strCache>
                <c:ptCount val="1"/>
                <c:pt idx="0">
                  <c:v>Cash Outflow</c:v>
                </c:pt>
              </c:strCache>
            </c:strRef>
          </c:tx>
          <c:spPr>
            <a:gradFill>
              <a:gsLst>
                <a:gs pos="0">
                  <a:srgbClr val="D49FFE"/>
                </a:gs>
                <a:gs pos="48000">
                  <a:srgbClr val="B39FFE"/>
                </a:gs>
                <a:gs pos="100000">
                  <a:srgbClr val="6B7AD5"/>
                </a:gs>
              </a:gsLst>
              <a:lin ang="5400000" scaled="1"/>
            </a:gradFill>
            <a:ln>
              <a:noFill/>
            </a:ln>
            <a:effectLst/>
          </c:spPr>
          <c:invertIfNegative val="0"/>
          <c:dLbls>
            <c:spPr>
              <a:noFill/>
              <a:ln>
                <a:noFill/>
              </a:ln>
              <a:effectLst/>
            </c:spPr>
            <c:txPr>
              <a:bodyPr rot="-5400000" spcFirstLastPara="1" vertOverflow="clip" horzOverflow="clip" vert="horz" wrap="square" lIns="54000" tIns="0" rIns="0" bIns="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2015</c:v>
                </c:pt>
                <c:pt idx="1">
                  <c:v>2016</c:v>
                </c:pt>
              </c:numCache>
            </c:numRef>
          </c:cat>
          <c:val>
            <c:numRef>
              <c:f>Sheet1!$C$2:$C$3</c:f>
              <c:numCache>
                <c:formatCode>"$"#,##0.00_);[Red]\("$"#,##0.00\)</c:formatCode>
                <c:ptCount val="2"/>
                <c:pt idx="0">
                  <c:v>24000</c:v>
                </c:pt>
                <c:pt idx="1">
                  <c:v>44000</c:v>
                </c:pt>
              </c:numCache>
            </c:numRef>
          </c:val>
          <c:extLst>
            <c:ext xmlns:c16="http://schemas.microsoft.com/office/drawing/2014/chart" uri="{C3380CC4-5D6E-409C-BE32-E72D297353CC}">
              <c16:uniqueId val="{00000001-1AAE-47FA-A6C7-B022967DF8B6}"/>
            </c:ext>
          </c:extLst>
        </c:ser>
        <c:ser>
          <c:idx val="2"/>
          <c:order val="2"/>
          <c:tx>
            <c:strRef>
              <c:f>Sheet1!$D$1</c:f>
              <c:strCache>
                <c:ptCount val="1"/>
                <c:pt idx="0">
                  <c:v>Cash Balance</c:v>
                </c:pt>
              </c:strCache>
            </c:strRef>
          </c:tx>
          <c:spPr>
            <a:gradFill>
              <a:gsLst>
                <a:gs pos="0">
                  <a:srgbClr val="FFC29F"/>
                </a:gs>
                <a:gs pos="51000">
                  <a:srgbClr val="FFA99F"/>
                </a:gs>
                <a:gs pos="100000">
                  <a:srgbClr val="FF889C"/>
                </a:gs>
              </a:gsLst>
              <a:lin ang="5400000" scaled="1"/>
            </a:gradFill>
            <a:ln>
              <a:noFill/>
            </a:ln>
            <a:effectLst/>
          </c:spPr>
          <c:invertIfNegative val="0"/>
          <c:dLbls>
            <c:spPr>
              <a:noFill/>
              <a:ln>
                <a:noFill/>
              </a:ln>
              <a:effectLst/>
            </c:spPr>
            <c:txPr>
              <a:bodyPr rot="-5400000" spcFirstLastPara="1" vertOverflow="clip" horzOverflow="clip" vert="horz" wrap="square" lIns="54000" tIns="0" rIns="0" bIns="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2015</c:v>
                </c:pt>
                <c:pt idx="1">
                  <c:v>2016</c:v>
                </c:pt>
              </c:numCache>
            </c:numRef>
          </c:cat>
          <c:val>
            <c:numRef>
              <c:f>Sheet1!$D$2:$D$3</c:f>
              <c:numCache>
                <c:formatCode>"$"#,##0.00_);[Red]\("$"#,##0.00\)</c:formatCode>
                <c:ptCount val="2"/>
                <c:pt idx="0">
                  <c:v>20000</c:v>
                </c:pt>
                <c:pt idx="1">
                  <c:v>20000</c:v>
                </c:pt>
              </c:numCache>
            </c:numRef>
          </c:val>
          <c:extLst>
            <c:ext xmlns:c16="http://schemas.microsoft.com/office/drawing/2014/chart" uri="{C3380CC4-5D6E-409C-BE32-E72D297353CC}">
              <c16:uniqueId val="{00000002-1AAE-47FA-A6C7-B022967DF8B6}"/>
            </c:ext>
          </c:extLst>
        </c:ser>
        <c:dLbls>
          <c:showLegendKey val="0"/>
          <c:showVal val="0"/>
          <c:showCatName val="0"/>
          <c:showSerName val="0"/>
          <c:showPercent val="0"/>
          <c:showBubbleSize val="0"/>
        </c:dLbls>
        <c:gapWidth val="219"/>
        <c:overlap val="-60"/>
        <c:axId val="331193464"/>
        <c:axId val="331200128"/>
      </c:barChart>
      <c:catAx>
        <c:axId val="331193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75000"/>
                    <a:lumOff val="25000"/>
                  </a:schemeClr>
                </a:solidFill>
                <a:latin typeface="+mn-lt"/>
                <a:ea typeface="+mn-ea"/>
                <a:cs typeface="+mn-cs"/>
              </a:defRPr>
            </a:pPr>
            <a:endParaRPr lang="en-US"/>
          </a:p>
        </c:txPr>
        <c:crossAx val="331200128"/>
        <c:crosses val="autoZero"/>
        <c:auto val="1"/>
        <c:lblAlgn val="ctr"/>
        <c:lblOffset val="100"/>
        <c:noMultiLvlLbl val="0"/>
      </c:catAx>
      <c:valAx>
        <c:axId val="331200128"/>
        <c:scaling>
          <c:orientation val="minMax"/>
        </c:scaling>
        <c:delete val="1"/>
        <c:axPos val="l"/>
        <c:majorGridlines>
          <c:spPr>
            <a:ln w="3175" cap="flat" cmpd="sng" algn="ctr">
              <a:solidFill>
                <a:schemeClr val="bg1">
                  <a:lumMod val="85000"/>
                </a:schemeClr>
              </a:solidFill>
              <a:round/>
            </a:ln>
            <a:effectLst/>
          </c:spPr>
        </c:majorGridlines>
        <c:numFmt formatCode="&quot;$&quot;#,##0.00_);[Red]\(&quot;$&quot;#,##0.00\)" sourceLinked="1"/>
        <c:majorTickMark val="none"/>
        <c:minorTickMark val="none"/>
        <c:tickLblPos val="nextTo"/>
        <c:crossAx val="331193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0F1F85-8E5E-46DF-9606-6E017C91E855}" type="datetimeFigureOut">
              <a:rPr lang="id-ID" smtClean="0"/>
              <a:t>16/03/2023</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22E110-6487-44F4-B9FC-5AC48C90CE97}" type="slidenum">
              <a:rPr lang="id-ID" smtClean="0"/>
              <a:t>‹#›</a:t>
            </a:fld>
            <a:endParaRPr lang="id-ID"/>
          </a:p>
        </p:txBody>
      </p:sp>
    </p:spTree>
    <p:extLst>
      <p:ext uri="{BB962C8B-B14F-4D97-AF65-F5344CB8AC3E}">
        <p14:creationId xmlns:p14="http://schemas.microsoft.com/office/powerpoint/2010/main" val="330682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D51B5-19FC-4CFC-BE64-4DAA140B52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C8FEAA3E-24BE-4CDF-9488-A20712ABE2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B4D5FB5A-70BC-458C-88CB-1C18FB0C748C}"/>
              </a:ext>
            </a:extLst>
          </p:cNvPr>
          <p:cNvSpPr>
            <a:spLocks noGrp="1"/>
          </p:cNvSpPr>
          <p:nvPr>
            <p:ph type="dt" sz="half" idx="10"/>
          </p:nvPr>
        </p:nvSpPr>
        <p:spPr/>
        <p:txBody>
          <a:bodyPr/>
          <a:lstStyle/>
          <a:p>
            <a:fld id="{5C499853-C6CB-4C0C-BC94-147235F29066}" type="datetimeFigureOut">
              <a:rPr lang="id-ID" smtClean="0"/>
              <a:t>16/03/2023</a:t>
            </a:fld>
            <a:endParaRPr lang="id-ID"/>
          </a:p>
        </p:txBody>
      </p:sp>
      <p:sp>
        <p:nvSpPr>
          <p:cNvPr id="5" name="Footer Placeholder 4">
            <a:extLst>
              <a:ext uri="{FF2B5EF4-FFF2-40B4-BE49-F238E27FC236}">
                <a16:creationId xmlns:a16="http://schemas.microsoft.com/office/drawing/2014/main" id="{DB121211-6621-488C-B54B-0A433AECB517}"/>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9FA8ACFA-E1C2-4940-A82E-3BFA72542CB7}"/>
              </a:ext>
            </a:extLst>
          </p:cNvPr>
          <p:cNvSpPr>
            <a:spLocks noGrp="1"/>
          </p:cNvSpPr>
          <p:nvPr>
            <p:ph type="sldNum" sz="quarter" idx="12"/>
          </p:nvPr>
        </p:nvSpPr>
        <p:spPr/>
        <p:txBody>
          <a:bodyPr/>
          <a:lstStyle/>
          <a:p>
            <a:fld id="{D3719D50-003F-4869-BD56-D5E7D3DA95FF}" type="slidenum">
              <a:rPr lang="id-ID" smtClean="0"/>
              <a:t>‹#›</a:t>
            </a:fld>
            <a:endParaRPr lang="id-ID"/>
          </a:p>
        </p:txBody>
      </p:sp>
    </p:spTree>
    <p:extLst>
      <p:ext uri="{BB962C8B-B14F-4D97-AF65-F5344CB8AC3E}">
        <p14:creationId xmlns:p14="http://schemas.microsoft.com/office/powerpoint/2010/main" val="2072041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6DD7-484A-4996-92C6-A1928952E35A}"/>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93EF5B23-06C5-4BFC-A7A0-7FD9D4BDB41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5C747937-D8A5-48A7-A514-D895273DC3D5}"/>
              </a:ext>
            </a:extLst>
          </p:cNvPr>
          <p:cNvSpPr>
            <a:spLocks noGrp="1"/>
          </p:cNvSpPr>
          <p:nvPr>
            <p:ph type="dt" sz="half" idx="10"/>
          </p:nvPr>
        </p:nvSpPr>
        <p:spPr/>
        <p:txBody>
          <a:bodyPr/>
          <a:lstStyle/>
          <a:p>
            <a:fld id="{5C499853-C6CB-4C0C-BC94-147235F29066}" type="datetimeFigureOut">
              <a:rPr lang="id-ID" smtClean="0"/>
              <a:t>16/03/2023</a:t>
            </a:fld>
            <a:endParaRPr lang="id-ID"/>
          </a:p>
        </p:txBody>
      </p:sp>
      <p:sp>
        <p:nvSpPr>
          <p:cNvPr id="5" name="Footer Placeholder 4">
            <a:extLst>
              <a:ext uri="{FF2B5EF4-FFF2-40B4-BE49-F238E27FC236}">
                <a16:creationId xmlns:a16="http://schemas.microsoft.com/office/drawing/2014/main" id="{5DEE0E7F-5FAE-4B6C-B701-DC627A8CD99B}"/>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243E9FE0-6012-477C-88D4-D5F6F52DCAC3}"/>
              </a:ext>
            </a:extLst>
          </p:cNvPr>
          <p:cNvSpPr>
            <a:spLocks noGrp="1"/>
          </p:cNvSpPr>
          <p:nvPr>
            <p:ph type="sldNum" sz="quarter" idx="12"/>
          </p:nvPr>
        </p:nvSpPr>
        <p:spPr/>
        <p:txBody>
          <a:bodyPr/>
          <a:lstStyle/>
          <a:p>
            <a:fld id="{D3719D50-003F-4869-BD56-D5E7D3DA95FF}" type="slidenum">
              <a:rPr lang="id-ID" smtClean="0"/>
              <a:t>‹#›</a:t>
            </a:fld>
            <a:endParaRPr lang="id-ID"/>
          </a:p>
        </p:txBody>
      </p:sp>
    </p:spTree>
    <p:extLst>
      <p:ext uri="{BB962C8B-B14F-4D97-AF65-F5344CB8AC3E}">
        <p14:creationId xmlns:p14="http://schemas.microsoft.com/office/powerpoint/2010/main" val="3516306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440836-2454-4519-9542-4B340A1C898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64B5699E-7599-44FD-83EE-A05B3B636CF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01F96F79-7726-466C-A296-0876F75269B9}"/>
              </a:ext>
            </a:extLst>
          </p:cNvPr>
          <p:cNvSpPr>
            <a:spLocks noGrp="1"/>
          </p:cNvSpPr>
          <p:nvPr>
            <p:ph type="dt" sz="half" idx="10"/>
          </p:nvPr>
        </p:nvSpPr>
        <p:spPr/>
        <p:txBody>
          <a:bodyPr/>
          <a:lstStyle/>
          <a:p>
            <a:fld id="{5C499853-C6CB-4C0C-BC94-147235F29066}" type="datetimeFigureOut">
              <a:rPr lang="id-ID" smtClean="0"/>
              <a:t>16/03/2023</a:t>
            </a:fld>
            <a:endParaRPr lang="id-ID"/>
          </a:p>
        </p:txBody>
      </p:sp>
      <p:sp>
        <p:nvSpPr>
          <p:cNvPr id="5" name="Footer Placeholder 4">
            <a:extLst>
              <a:ext uri="{FF2B5EF4-FFF2-40B4-BE49-F238E27FC236}">
                <a16:creationId xmlns:a16="http://schemas.microsoft.com/office/drawing/2014/main" id="{CA041312-3912-410F-A1AD-1FCDC85FA08E}"/>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15B68A27-5DF5-4C78-A11C-BDC689AF4B7E}"/>
              </a:ext>
            </a:extLst>
          </p:cNvPr>
          <p:cNvSpPr>
            <a:spLocks noGrp="1"/>
          </p:cNvSpPr>
          <p:nvPr>
            <p:ph type="sldNum" sz="quarter" idx="12"/>
          </p:nvPr>
        </p:nvSpPr>
        <p:spPr/>
        <p:txBody>
          <a:bodyPr/>
          <a:lstStyle/>
          <a:p>
            <a:fld id="{D3719D50-003F-4869-BD56-D5E7D3DA95FF}" type="slidenum">
              <a:rPr lang="id-ID" smtClean="0"/>
              <a:t>‹#›</a:t>
            </a:fld>
            <a:endParaRPr lang="id-ID"/>
          </a:p>
        </p:txBody>
      </p:sp>
    </p:spTree>
    <p:extLst>
      <p:ext uri="{BB962C8B-B14F-4D97-AF65-F5344CB8AC3E}">
        <p14:creationId xmlns:p14="http://schemas.microsoft.com/office/powerpoint/2010/main" val="3174107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D3C7-6783-46F1-BD04-0C07CC0A0EA3}"/>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52F0D426-D92A-4EA1-859B-736BF25B714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8C6E9E1C-F2C0-420C-8546-479DA4939BEA}"/>
              </a:ext>
            </a:extLst>
          </p:cNvPr>
          <p:cNvSpPr>
            <a:spLocks noGrp="1"/>
          </p:cNvSpPr>
          <p:nvPr>
            <p:ph type="dt" sz="half" idx="10"/>
          </p:nvPr>
        </p:nvSpPr>
        <p:spPr/>
        <p:txBody>
          <a:bodyPr/>
          <a:lstStyle/>
          <a:p>
            <a:fld id="{5C499853-C6CB-4C0C-BC94-147235F29066}" type="datetimeFigureOut">
              <a:rPr lang="id-ID" smtClean="0"/>
              <a:t>16/03/2023</a:t>
            </a:fld>
            <a:endParaRPr lang="id-ID"/>
          </a:p>
        </p:txBody>
      </p:sp>
      <p:sp>
        <p:nvSpPr>
          <p:cNvPr id="5" name="Footer Placeholder 4">
            <a:extLst>
              <a:ext uri="{FF2B5EF4-FFF2-40B4-BE49-F238E27FC236}">
                <a16:creationId xmlns:a16="http://schemas.microsoft.com/office/drawing/2014/main" id="{96859A45-4CE0-4C14-B457-B652B29C5AB9}"/>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1354F99F-DBBF-4C36-8EFD-1C43C27E503B}"/>
              </a:ext>
            </a:extLst>
          </p:cNvPr>
          <p:cNvSpPr>
            <a:spLocks noGrp="1"/>
          </p:cNvSpPr>
          <p:nvPr>
            <p:ph type="sldNum" sz="quarter" idx="12"/>
          </p:nvPr>
        </p:nvSpPr>
        <p:spPr/>
        <p:txBody>
          <a:bodyPr/>
          <a:lstStyle/>
          <a:p>
            <a:fld id="{D3719D50-003F-4869-BD56-D5E7D3DA95FF}" type="slidenum">
              <a:rPr lang="id-ID" smtClean="0"/>
              <a:t>‹#›</a:t>
            </a:fld>
            <a:endParaRPr lang="id-ID"/>
          </a:p>
        </p:txBody>
      </p:sp>
    </p:spTree>
    <p:extLst>
      <p:ext uri="{BB962C8B-B14F-4D97-AF65-F5344CB8AC3E}">
        <p14:creationId xmlns:p14="http://schemas.microsoft.com/office/powerpoint/2010/main" val="4001925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71C0D-6B2B-4545-8051-E4746F1F53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73EEA20E-2D33-4F5E-A597-DCF08C4D33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179483A-85DA-42E2-BAE9-0929814D18CB}"/>
              </a:ext>
            </a:extLst>
          </p:cNvPr>
          <p:cNvSpPr>
            <a:spLocks noGrp="1"/>
          </p:cNvSpPr>
          <p:nvPr>
            <p:ph type="dt" sz="half" idx="10"/>
          </p:nvPr>
        </p:nvSpPr>
        <p:spPr/>
        <p:txBody>
          <a:bodyPr/>
          <a:lstStyle/>
          <a:p>
            <a:fld id="{5C499853-C6CB-4C0C-BC94-147235F29066}" type="datetimeFigureOut">
              <a:rPr lang="id-ID" smtClean="0"/>
              <a:t>16/03/2023</a:t>
            </a:fld>
            <a:endParaRPr lang="id-ID"/>
          </a:p>
        </p:txBody>
      </p:sp>
      <p:sp>
        <p:nvSpPr>
          <p:cNvPr id="5" name="Footer Placeholder 4">
            <a:extLst>
              <a:ext uri="{FF2B5EF4-FFF2-40B4-BE49-F238E27FC236}">
                <a16:creationId xmlns:a16="http://schemas.microsoft.com/office/drawing/2014/main" id="{047F2F3F-255C-4CFD-8745-52A27F777A16}"/>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642080E3-C5C1-4F5E-A6F4-7917B3CBCF51}"/>
              </a:ext>
            </a:extLst>
          </p:cNvPr>
          <p:cNvSpPr>
            <a:spLocks noGrp="1"/>
          </p:cNvSpPr>
          <p:nvPr>
            <p:ph type="sldNum" sz="quarter" idx="12"/>
          </p:nvPr>
        </p:nvSpPr>
        <p:spPr/>
        <p:txBody>
          <a:bodyPr/>
          <a:lstStyle/>
          <a:p>
            <a:fld id="{D3719D50-003F-4869-BD56-D5E7D3DA95FF}" type="slidenum">
              <a:rPr lang="id-ID" smtClean="0"/>
              <a:t>‹#›</a:t>
            </a:fld>
            <a:endParaRPr lang="id-ID"/>
          </a:p>
        </p:txBody>
      </p:sp>
    </p:spTree>
    <p:extLst>
      <p:ext uri="{BB962C8B-B14F-4D97-AF65-F5344CB8AC3E}">
        <p14:creationId xmlns:p14="http://schemas.microsoft.com/office/powerpoint/2010/main" val="2777120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1D64C-5832-4739-99D5-28F90476CA15}"/>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1202E6DD-BD0A-48EC-B858-8DBE005B10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35B29BD6-0232-45A3-8277-90D9AFB09F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473D8140-462F-4780-8493-ECD321D38E0D}"/>
              </a:ext>
            </a:extLst>
          </p:cNvPr>
          <p:cNvSpPr>
            <a:spLocks noGrp="1"/>
          </p:cNvSpPr>
          <p:nvPr>
            <p:ph type="dt" sz="half" idx="10"/>
          </p:nvPr>
        </p:nvSpPr>
        <p:spPr/>
        <p:txBody>
          <a:bodyPr/>
          <a:lstStyle/>
          <a:p>
            <a:fld id="{5C499853-C6CB-4C0C-BC94-147235F29066}" type="datetimeFigureOut">
              <a:rPr lang="id-ID" smtClean="0"/>
              <a:t>16/03/2023</a:t>
            </a:fld>
            <a:endParaRPr lang="id-ID"/>
          </a:p>
        </p:txBody>
      </p:sp>
      <p:sp>
        <p:nvSpPr>
          <p:cNvPr id="6" name="Footer Placeholder 5">
            <a:extLst>
              <a:ext uri="{FF2B5EF4-FFF2-40B4-BE49-F238E27FC236}">
                <a16:creationId xmlns:a16="http://schemas.microsoft.com/office/drawing/2014/main" id="{CA2A5154-E5CC-41C9-803C-2F22E8CFD511}"/>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555EA6D4-E652-4CAC-9052-93B5FBA70CD1}"/>
              </a:ext>
            </a:extLst>
          </p:cNvPr>
          <p:cNvSpPr>
            <a:spLocks noGrp="1"/>
          </p:cNvSpPr>
          <p:nvPr>
            <p:ph type="sldNum" sz="quarter" idx="12"/>
          </p:nvPr>
        </p:nvSpPr>
        <p:spPr/>
        <p:txBody>
          <a:bodyPr/>
          <a:lstStyle/>
          <a:p>
            <a:fld id="{D3719D50-003F-4869-BD56-D5E7D3DA95FF}" type="slidenum">
              <a:rPr lang="id-ID" smtClean="0"/>
              <a:t>‹#›</a:t>
            </a:fld>
            <a:endParaRPr lang="id-ID"/>
          </a:p>
        </p:txBody>
      </p:sp>
    </p:spTree>
    <p:extLst>
      <p:ext uri="{BB962C8B-B14F-4D97-AF65-F5344CB8AC3E}">
        <p14:creationId xmlns:p14="http://schemas.microsoft.com/office/powerpoint/2010/main" val="951774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B678-14BB-4148-A46C-813B0C1568A1}"/>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BAD0417C-730F-4CB2-8E20-472C870CC3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950A80C-047C-497F-828D-1D158B59417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5DEB8DD8-2327-4080-B7DA-F85407BE3A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5695B7-D8CD-470E-A7DE-00E91A0D022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EB38589A-4648-4B70-BE0F-9FAD536EFD6D}"/>
              </a:ext>
            </a:extLst>
          </p:cNvPr>
          <p:cNvSpPr>
            <a:spLocks noGrp="1"/>
          </p:cNvSpPr>
          <p:nvPr>
            <p:ph type="dt" sz="half" idx="10"/>
          </p:nvPr>
        </p:nvSpPr>
        <p:spPr/>
        <p:txBody>
          <a:bodyPr/>
          <a:lstStyle/>
          <a:p>
            <a:fld id="{5C499853-C6CB-4C0C-BC94-147235F29066}" type="datetimeFigureOut">
              <a:rPr lang="id-ID" smtClean="0"/>
              <a:t>16/03/2023</a:t>
            </a:fld>
            <a:endParaRPr lang="id-ID"/>
          </a:p>
        </p:txBody>
      </p:sp>
      <p:sp>
        <p:nvSpPr>
          <p:cNvPr id="8" name="Footer Placeholder 7">
            <a:extLst>
              <a:ext uri="{FF2B5EF4-FFF2-40B4-BE49-F238E27FC236}">
                <a16:creationId xmlns:a16="http://schemas.microsoft.com/office/drawing/2014/main" id="{BD9890D7-363F-442F-A077-FD27E25774DE}"/>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E8DABBC8-63B0-489D-87E8-B530F9716B0E}"/>
              </a:ext>
            </a:extLst>
          </p:cNvPr>
          <p:cNvSpPr>
            <a:spLocks noGrp="1"/>
          </p:cNvSpPr>
          <p:nvPr>
            <p:ph type="sldNum" sz="quarter" idx="12"/>
          </p:nvPr>
        </p:nvSpPr>
        <p:spPr/>
        <p:txBody>
          <a:bodyPr/>
          <a:lstStyle/>
          <a:p>
            <a:fld id="{D3719D50-003F-4869-BD56-D5E7D3DA95FF}" type="slidenum">
              <a:rPr lang="id-ID" smtClean="0"/>
              <a:t>‹#›</a:t>
            </a:fld>
            <a:endParaRPr lang="id-ID"/>
          </a:p>
        </p:txBody>
      </p:sp>
    </p:spTree>
    <p:extLst>
      <p:ext uri="{BB962C8B-B14F-4D97-AF65-F5344CB8AC3E}">
        <p14:creationId xmlns:p14="http://schemas.microsoft.com/office/powerpoint/2010/main" val="1560399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D4AD-5157-471B-AA44-FB3AC083B413}"/>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5BC0D927-1394-4AD1-8DD5-6054EC6C256A}"/>
              </a:ext>
            </a:extLst>
          </p:cNvPr>
          <p:cNvSpPr>
            <a:spLocks noGrp="1"/>
          </p:cNvSpPr>
          <p:nvPr>
            <p:ph type="dt" sz="half" idx="10"/>
          </p:nvPr>
        </p:nvSpPr>
        <p:spPr/>
        <p:txBody>
          <a:bodyPr/>
          <a:lstStyle/>
          <a:p>
            <a:fld id="{5C499853-C6CB-4C0C-BC94-147235F29066}" type="datetimeFigureOut">
              <a:rPr lang="id-ID" smtClean="0"/>
              <a:t>16/03/2023</a:t>
            </a:fld>
            <a:endParaRPr lang="id-ID"/>
          </a:p>
        </p:txBody>
      </p:sp>
      <p:sp>
        <p:nvSpPr>
          <p:cNvPr id="4" name="Footer Placeholder 3">
            <a:extLst>
              <a:ext uri="{FF2B5EF4-FFF2-40B4-BE49-F238E27FC236}">
                <a16:creationId xmlns:a16="http://schemas.microsoft.com/office/drawing/2014/main" id="{73FBD2E9-FF72-4199-BDCB-9116ADFAA6A4}"/>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9D4C05B8-03DA-44B5-9823-1358D7520858}"/>
              </a:ext>
            </a:extLst>
          </p:cNvPr>
          <p:cNvSpPr>
            <a:spLocks noGrp="1"/>
          </p:cNvSpPr>
          <p:nvPr>
            <p:ph type="sldNum" sz="quarter" idx="12"/>
          </p:nvPr>
        </p:nvSpPr>
        <p:spPr/>
        <p:txBody>
          <a:bodyPr/>
          <a:lstStyle/>
          <a:p>
            <a:fld id="{D3719D50-003F-4869-BD56-D5E7D3DA95FF}" type="slidenum">
              <a:rPr lang="id-ID" smtClean="0"/>
              <a:t>‹#›</a:t>
            </a:fld>
            <a:endParaRPr lang="id-ID"/>
          </a:p>
        </p:txBody>
      </p:sp>
    </p:spTree>
    <p:extLst>
      <p:ext uri="{BB962C8B-B14F-4D97-AF65-F5344CB8AC3E}">
        <p14:creationId xmlns:p14="http://schemas.microsoft.com/office/powerpoint/2010/main" val="3143253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E8E526-166D-482F-8E1B-D26CDF4E02E0}"/>
              </a:ext>
            </a:extLst>
          </p:cNvPr>
          <p:cNvSpPr>
            <a:spLocks noGrp="1"/>
          </p:cNvSpPr>
          <p:nvPr>
            <p:ph type="dt" sz="half" idx="10"/>
          </p:nvPr>
        </p:nvSpPr>
        <p:spPr/>
        <p:txBody>
          <a:bodyPr/>
          <a:lstStyle/>
          <a:p>
            <a:fld id="{5C499853-C6CB-4C0C-BC94-147235F29066}" type="datetimeFigureOut">
              <a:rPr lang="id-ID" smtClean="0"/>
              <a:t>16/03/2023</a:t>
            </a:fld>
            <a:endParaRPr lang="id-ID"/>
          </a:p>
        </p:txBody>
      </p:sp>
      <p:sp>
        <p:nvSpPr>
          <p:cNvPr id="3" name="Footer Placeholder 2">
            <a:extLst>
              <a:ext uri="{FF2B5EF4-FFF2-40B4-BE49-F238E27FC236}">
                <a16:creationId xmlns:a16="http://schemas.microsoft.com/office/drawing/2014/main" id="{1C7F451C-A0AA-40B2-8BCB-EEA4C22F81BA}"/>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2E4A4789-4C66-44A9-B951-D2586115E3CE}"/>
              </a:ext>
            </a:extLst>
          </p:cNvPr>
          <p:cNvSpPr>
            <a:spLocks noGrp="1"/>
          </p:cNvSpPr>
          <p:nvPr>
            <p:ph type="sldNum" sz="quarter" idx="12"/>
          </p:nvPr>
        </p:nvSpPr>
        <p:spPr/>
        <p:txBody>
          <a:bodyPr/>
          <a:lstStyle/>
          <a:p>
            <a:fld id="{D3719D50-003F-4869-BD56-D5E7D3DA95FF}" type="slidenum">
              <a:rPr lang="id-ID" smtClean="0"/>
              <a:t>‹#›</a:t>
            </a:fld>
            <a:endParaRPr lang="id-ID"/>
          </a:p>
        </p:txBody>
      </p:sp>
    </p:spTree>
    <p:extLst>
      <p:ext uri="{BB962C8B-B14F-4D97-AF65-F5344CB8AC3E}">
        <p14:creationId xmlns:p14="http://schemas.microsoft.com/office/powerpoint/2010/main" val="2983147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8BDC8-1953-4DC9-BCF5-265A2B46BC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FA4B39D5-FC92-4335-B0E3-1603B43D6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5111C4E0-4007-447F-B6A1-86463EF642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AD70011-3954-4F1C-9D7D-1CB34910DE23}"/>
              </a:ext>
            </a:extLst>
          </p:cNvPr>
          <p:cNvSpPr>
            <a:spLocks noGrp="1"/>
          </p:cNvSpPr>
          <p:nvPr>
            <p:ph type="dt" sz="half" idx="10"/>
          </p:nvPr>
        </p:nvSpPr>
        <p:spPr/>
        <p:txBody>
          <a:bodyPr/>
          <a:lstStyle/>
          <a:p>
            <a:fld id="{5C499853-C6CB-4C0C-BC94-147235F29066}" type="datetimeFigureOut">
              <a:rPr lang="id-ID" smtClean="0"/>
              <a:t>16/03/2023</a:t>
            </a:fld>
            <a:endParaRPr lang="id-ID"/>
          </a:p>
        </p:txBody>
      </p:sp>
      <p:sp>
        <p:nvSpPr>
          <p:cNvPr id="6" name="Footer Placeholder 5">
            <a:extLst>
              <a:ext uri="{FF2B5EF4-FFF2-40B4-BE49-F238E27FC236}">
                <a16:creationId xmlns:a16="http://schemas.microsoft.com/office/drawing/2014/main" id="{476AD78D-356E-4286-8DA0-64FAA2F8569F}"/>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E6030987-2776-48D1-BE4B-4446481F360A}"/>
              </a:ext>
            </a:extLst>
          </p:cNvPr>
          <p:cNvSpPr>
            <a:spLocks noGrp="1"/>
          </p:cNvSpPr>
          <p:nvPr>
            <p:ph type="sldNum" sz="quarter" idx="12"/>
          </p:nvPr>
        </p:nvSpPr>
        <p:spPr/>
        <p:txBody>
          <a:bodyPr/>
          <a:lstStyle/>
          <a:p>
            <a:fld id="{D3719D50-003F-4869-BD56-D5E7D3DA95FF}" type="slidenum">
              <a:rPr lang="id-ID" smtClean="0"/>
              <a:t>‹#›</a:t>
            </a:fld>
            <a:endParaRPr lang="id-ID"/>
          </a:p>
        </p:txBody>
      </p:sp>
    </p:spTree>
    <p:extLst>
      <p:ext uri="{BB962C8B-B14F-4D97-AF65-F5344CB8AC3E}">
        <p14:creationId xmlns:p14="http://schemas.microsoft.com/office/powerpoint/2010/main" val="29464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3856E-4194-4996-A1F6-A88E4A398C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01AE88F7-B05D-4358-8C17-48F7249472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0C46B145-1997-4792-9F0D-DB79AF1B3E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66331B5-7BD2-4385-8BEC-CFEB1F769DD9}"/>
              </a:ext>
            </a:extLst>
          </p:cNvPr>
          <p:cNvSpPr>
            <a:spLocks noGrp="1"/>
          </p:cNvSpPr>
          <p:nvPr>
            <p:ph type="dt" sz="half" idx="10"/>
          </p:nvPr>
        </p:nvSpPr>
        <p:spPr/>
        <p:txBody>
          <a:bodyPr/>
          <a:lstStyle/>
          <a:p>
            <a:fld id="{5C499853-C6CB-4C0C-BC94-147235F29066}" type="datetimeFigureOut">
              <a:rPr lang="id-ID" smtClean="0"/>
              <a:t>16/03/2023</a:t>
            </a:fld>
            <a:endParaRPr lang="id-ID"/>
          </a:p>
        </p:txBody>
      </p:sp>
      <p:sp>
        <p:nvSpPr>
          <p:cNvPr id="6" name="Footer Placeholder 5">
            <a:extLst>
              <a:ext uri="{FF2B5EF4-FFF2-40B4-BE49-F238E27FC236}">
                <a16:creationId xmlns:a16="http://schemas.microsoft.com/office/drawing/2014/main" id="{358C2050-334A-4259-ACCD-84DA94E265EC}"/>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CC03B031-3299-4D36-A64E-F369181A7D42}"/>
              </a:ext>
            </a:extLst>
          </p:cNvPr>
          <p:cNvSpPr>
            <a:spLocks noGrp="1"/>
          </p:cNvSpPr>
          <p:nvPr>
            <p:ph type="sldNum" sz="quarter" idx="12"/>
          </p:nvPr>
        </p:nvSpPr>
        <p:spPr/>
        <p:txBody>
          <a:bodyPr/>
          <a:lstStyle/>
          <a:p>
            <a:fld id="{D3719D50-003F-4869-BD56-D5E7D3DA95FF}" type="slidenum">
              <a:rPr lang="id-ID" smtClean="0"/>
              <a:t>‹#›</a:t>
            </a:fld>
            <a:endParaRPr lang="id-ID"/>
          </a:p>
        </p:txBody>
      </p:sp>
    </p:spTree>
    <p:extLst>
      <p:ext uri="{BB962C8B-B14F-4D97-AF65-F5344CB8AC3E}">
        <p14:creationId xmlns:p14="http://schemas.microsoft.com/office/powerpoint/2010/main" val="2696053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FF93E2-67A5-493C-8D3B-1DAE8AB142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DFC17682-7A70-4525-98E6-A2B30FB46B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E12AD0AC-9FD2-4B32-9273-0B407FD56F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499853-C6CB-4C0C-BC94-147235F29066}" type="datetimeFigureOut">
              <a:rPr lang="id-ID" smtClean="0"/>
              <a:t>16/03/2023</a:t>
            </a:fld>
            <a:endParaRPr lang="id-ID"/>
          </a:p>
        </p:txBody>
      </p:sp>
      <p:sp>
        <p:nvSpPr>
          <p:cNvPr id="5" name="Footer Placeholder 4">
            <a:extLst>
              <a:ext uri="{FF2B5EF4-FFF2-40B4-BE49-F238E27FC236}">
                <a16:creationId xmlns:a16="http://schemas.microsoft.com/office/drawing/2014/main" id="{55F56D11-C827-4BA6-BA20-A72263031B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61EC2B1C-83F2-4D23-B311-09186EB665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719D50-003F-4869-BD56-D5E7D3DA95FF}" type="slidenum">
              <a:rPr lang="id-ID" smtClean="0"/>
              <a:t>‹#›</a:t>
            </a:fld>
            <a:endParaRPr lang="id-ID"/>
          </a:p>
        </p:txBody>
      </p:sp>
    </p:spTree>
    <p:extLst>
      <p:ext uri="{BB962C8B-B14F-4D97-AF65-F5344CB8AC3E}">
        <p14:creationId xmlns:p14="http://schemas.microsoft.com/office/powerpoint/2010/main" val="19177900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D9AE3B-EABC-4678-B38D-92F965AEFDEB}"/>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91423" y="0"/>
            <a:ext cx="10281858" cy="6858000"/>
          </a:xfrm>
          <a:prstGeom prst="rect">
            <a:avLst/>
          </a:prstGeom>
        </p:spPr>
      </p:pic>
      <p:sp>
        <p:nvSpPr>
          <p:cNvPr id="4" name="Rectangle 3">
            <a:extLst>
              <a:ext uri="{FF2B5EF4-FFF2-40B4-BE49-F238E27FC236}">
                <a16:creationId xmlns:a16="http://schemas.microsoft.com/office/drawing/2014/main" id="{E1CFBE55-90AD-4C92-83B6-A862D5BF0F29}"/>
              </a:ext>
            </a:extLst>
          </p:cNvPr>
          <p:cNvSpPr/>
          <p:nvPr/>
        </p:nvSpPr>
        <p:spPr>
          <a:xfrm>
            <a:off x="0" y="0"/>
            <a:ext cx="12192000" cy="6858000"/>
          </a:xfrm>
          <a:prstGeom prst="rect">
            <a:avLst/>
          </a:prstGeom>
          <a:gradFill>
            <a:gsLst>
              <a:gs pos="13000">
                <a:schemeClr val="bg1">
                  <a:alpha val="34000"/>
                </a:schemeClr>
              </a:gs>
              <a:gs pos="76000">
                <a:srgbClr val="DBF6FE">
                  <a:alpha val="66000"/>
                </a:srgbClr>
              </a:gs>
              <a:gs pos="37000">
                <a:schemeClr val="bg1">
                  <a:alpha val="84000"/>
                </a:schemeClr>
              </a:gs>
              <a:gs pos="100000">
                <a:schemeClr val="bg1">
                  <a:alpha val="2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Rectangle 4">
            <a:extLst>
              <a:ext uri="{FF2B5EF4-FFF2-40B4-BE49-F238E27FC236}">
                <a16:creationId xmlns:a16="http://schemas.microsoft.com/office/drawing/2014/main" id="{6B4435FB-6D19-4105-ADD5-97634CBAF16C}"/>
              </a:ext>
            </a:extLst>
          </p:cNvPr>
          <p:cNvSpPr/>
          <p:nvPr/>
        </p:nvSpPr>
        <p:spPr>
          <a:xfrm>
            <a:off x="188692" y="-2"/>
            <a:ext cx="201833" cy="648240"/>
          </a:xfrm>
          <a:prstGeom prst="rect">
            <a:avLst/>
          </a:prstGeom>
          <a:gradFill>
            <a:gsLst>
              <a:gs pos="0">
                <a:srgbClr val="624771"/>
              </a:gs>
              <a:gs pos="52000">
                <a:srgbClr val="4A73A9"/>
              </a:gs>
              <a:gs pos="100000">
                <a:srgbClr val="1F91CF"/>
              </a:gs>
            </a:gsLst>
            <a:lin ang="6000000" scaled="0"/>
          </a:gradFill>
          <a:ln>
            <a:noFill/>
          </a:ln>
          <a:effectLst>
            <a:innerShdw blurRad="114300">
              <a:prstClr val="black">
                <a:alpha val="2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dirty="0">
              <a:solidFill>
                <a:schemeClr val="bg1"/>
              </a:solidFill>
            </a:endParaRPr>
          </a:p>
        </p:txBody>
      </p:sp>
      <p:sp>
        <p:nvSpPr>
          <p:cNvPr id="131" name="Rectangle 130">
            <a:extLst>
              <a:ext uri="{FF2B5EF4-FFF2-40B4-BE49-F238E27FC236}">
                <a16:creationId xmlns:a16="http://schemas.microsoft.com/office/drawing/2014/main" id="{67F11E5D-51A8-4831-ABD2-9A6AA276C38C}"/>
              </a:ext>
            </a:extLst>
          </p:cNvPr>
          <p:cNvSpPr/>
          <p:nvPr/>
        </p:nvSpPr>
        <p:spPr>
          <a:xfrm rot="10800000">
            <a:off x="491608" y="-1"/>
            <a:ext cx="218314" cy="281497"/>
          </a:xfrm>
          <a:prstGeom prst="rect">
            <a:avLst/>
          </a:prstGeom>
          <a:gradFill>
            <a:gsLst>
              <a:gs pos="0">
                <a:srgbClr val="624771"/>
              </a:gs>
              <a:gs pos="52000">
                <a:srgbClr val="4A73A9"/>
              </a:gs>
              <a:gs pos="100000">
                <a:srgbClr val="1F91CF"/>
              </a:gs>
            </a:gsLst>
            <a:lin ang="6000000" scaled="0"/>
          </a:gradFill>
          <a:ln>
            <a:noFill/>
          </a:ln>
          <a:effectLst>
            <a:innerShdw blurRad="114300">
              <a:prstClr val="black">
                <a:alpha val="2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endParaRPr>
          </a:p>
        </p:txBody>
      </p:sp>
      <p:sp>
        <p:nvSpPr>
          <p:cNvPr id="2" name="TextBox 1">
            <a:extLst>
              <a:ext uri="{FF2B5EF4-FFF2-40B4-BE49-F238E27FC236}">
                <a16:creationId xmlns:a16="http://schemas.microsoft.com/office/drawing/2014/main" id="{9D58658A-0C62-EFAB-1CF5-E4C49D310C54}"/>
              </a:ext>
            </a:extLst>
          </p:cNvPr>
          <p:cNvSpPr txBox="1"/>
          <p:nvPr/>
        </p:nvSpPr>
        <p:spPr>
          <a:xfrm>
            <a:off x="2248677" y="1772817"/>
            <a:ext cx="8350898" cy="3139321"/>
          </a:xfrm>
          <a:prstGeom prst="rect">
            <a:avLst/>
          </a:prstGeom>
          <a:noFill/>
        </p:spPr>
        <p:txBody>
          <a:bodyPr wrap="square" rtlCol="0">
            <a:spAutoFit/>
          </a:bodyPr>
          <a:lstStyle/>
          <a:p>
            <a:pPr algn="ctr"/>
            <a:r>
              <a:rPr lang="en-US" b="1" i="0" dirty="0">
                <a:effectLst/>
                <a:latin typeface="Times New Roman" panose="02020603050405020304" pitchFamily="18" charset="0"/>
                <a:cs typeface="Times New Roman" panose="02020603050405020304" pitchFamily="18" charset="0"/>
              </a:rPr>
              <a:t>VISUALIZATIONS,LEADERSHIP, AND BUSINESS COMMUNICATIONS</a:t>
            </a:r>
          </a:p>
          <a:p>
            <a:pPr algn="ctr"/>
            <a:r>
              <a:rPr lang="en-US" b="1" dirty="0">
                <a:latin typeface="Times New Roman" panose="02020603050405020304" pitchFamily="18" charset="0"/>
                <a:cs typeface="Times New Roman" panose="02020603050405020304" pitchFamily="18" charset="0"/>
              </a:rPr>
              <a:t>Assignment 2 </a:t>
            </a:r>
          </a:p>
          <a:p>
            <a:pPr algn="ct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Prepared By (Group 7):-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Divy Limbachiya </a:t>
            </a:r>
          </a:p>
          <a:p>
            <a:r>
              <a:rPr lang="en-US" dirty="0">
                <a:latin typeface="Times New Roman" panose="02020603050405020304" pitchFamily="18" charset="0"/>
                <a:cs typeface="Times New Roman" panose="02020603050405020304" pitchFamily="18" charset="0"/>
              </a:rPr>
              <a:t>Darsh Patel</a:t>
            </a:r>
          </a:p>
          <a:p>
            <a:r>
              <a:rPr lang="en-US" dirty="0">
                <a:latin typeface="Times New Roman" panose="02020603050405020304" pitchFamily="18" charset="0"/>
                <a:cs typeface="Times New Roman" panose="02020603050405020304" pitchFamily="18" charset="0"/>
              </a:rPr>
              <a:t>Unnimaya</a:t>
            </a:r>
          </a:p>
          <a:p>
            <a:r>
              <a:rPr lang="en-US" dirty="0">
                <a:latin typeface="Times New Roman" panose="02020603050405020304" pitchFamily="18" charset="0"/>
                <a:cs typeface="Times New Roman" panose="02020603050405020304" pitchFamily="18" charset="0"/>
              </a:rPr>
              <a:t>Nitheesh</a:t>
            </a:r>
          </a:p>
          <a:p>
            <a:r>
              <a:rPr lang="en-US" dirty="0">
                <a:latin typeface="Times New Roman" panose="02020603050405020304" pitchFamily="18" charset="0"/>
                <a:cs typeface="Times New Roman" panose="02020603050405020304" pitchFamily="18" charset="0"/>
              </a:rPr>
              <a:t>Arya</a:t>
            </a:r>
          </a:p>
          <a:p>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5552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791B75-18B9-4C96-83BC-4630E924E5F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91423" y="0"/>
            <a:ext cx="10281858" cy="6858000"/>
          </a:xfrm>
          <a:prstGeom prst="rect">
            <a:avLst/>
          </a:prstGeom>
        </p:spPr>
      </p:pic>
      <p:sp>
        <p:nvSpPr>
          <p:cNvPr id="54" name="Rectangle 53">
            <a:extLst>
              <a:ext uri="{FF2B5EF4-FFF2-40B4-BE49-F238E27FC236}">
                <a16:creationId xmlns:a16="http://schemas.microsoft.com/office/drawing/2014/main" id="{2A8EB769-C908-43B1-81E6-EBA0F8D1E76E}"/>
              </a:ext>
            </a:extLst>
          </p:cNvPr>
          <p:cNvSpPr/>
          <p:nvPr/>
        </p:nvSpPr>
        <p:spPr>
          <a:xfrm rot="10800000">
            <a:off x="0" y="0"/>
            <a:ext cx="12192000" cy="6858000"/>
          </a:xfrm>
          <a:prstGeom prst="rect">
            <a:avLst/>
          </a:prstGeom>
          <a:gradFill>
            <a:gsLst>
              <a:gs pos="100000">
                <a:srgbClr val="624771">
                  <a:alpha val="76000"/>
                </a:srgbClr>
              </a:gs>
              <a:gs pos="52000">
                <a:srgbClr val="4A73A9">
                  <a:alpha val="87000"/>
                </a:srgbClr>
              </a:gs>
              <a:gs pos="0">
                <a:srgbClr val="1F91CF">
                  <a:alpha val="96000"/>
                </a:srgb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prstClr val="white"/>
              </a:solidFill>
            </a:endParaRPr>
          </a:p>
        </p:txBody>
      </p:sp>
      <p:sp>
        <p:nvSpPr>
          <p:cNvPr id="57" name="TextBox 56">
            <a:extLst>
              <a:ext uri="{FF2B5EF4-FFF2-40B4-BE49-F238E27FC236}">
                <a16:creationId xmlns:a16="http://schemas.microsoft.com/office/drawing/2014/main" id="{C810B33E-D33B-473B-9CF4-6155F6233BB2}"/>
              </a:ext>
            </a:extLst>
          </p:cNvPr>
          <p:cNvSpPr txBox="1"/>
          <p:nvPr/>
        </p:nvSpPr>
        <p:spPr>
          <a:xfrm>
            <a:off x="581701" y="3728378"/>
            <a:ext cx="2019045" cy="492443"/>
          </a:xfrm>
          <a:prstGeom prst="rect">
            <a:avLst/>
          </a:prstGeom>
          <a:noFill/>
        </p:spPr>
        <p:txBody>
          <a:bodyPr wrap="square" lIns="0" tIns="0" rIns="0" bIns="0" rtlCol="0">
            <a:spAutoFit/>
          </a:bodyPr>
          <a:lstStyle/>
          <a:p>
            <a:r>
              <a:rPr lang="en-US" sz="3200" b="1" dirty="0">
                <a:solidFill>
                  <a:schemeClr val="bg1"/>
                </a:solidFill>
              </a:rPr>
              <a:t>FINANCIAL</a:t>
            </a:r>
          </a:p>
        </p:txBody>
      </p:sp>
      <p:sp>
        <p:nvSpPr>
          <p:cNvPr id="58" name="TextBox 57">
            <a:extLst>
              <a:ext uri="{FF2B5EF4-FFF2-40B4-BE49-F238E27FC236}">
                <a16:creationId xmlns:a16="http://schemas.microsoft.com/office/drawing/2014/main" id="{FEF95B8E-90FC-4D2E-ACD5-679EA0425AFC}"/>
              </a:ext>
            </a:extLst>
          </p:cNvPr>
          <p:cNvSpPr txBox="1"/>
          <p:nvPr/>
        </p:nvSpPr>
        <p:spPr>
          <a:xfrm>
            <a:off x="581701" y="4409649"/>
            <a:ext cx="1740024" cy="307777"/>
          </a:xfrm>
          <a:prstGeom prst="rect">
            <a:avLst/>
          </a:prstGeom>
          <a:noFill/>
        </p:spPr>
        <p:txBody>
          <a:bodyPr wrap="square" lIns="0" tIns="0" rIns="0" bIns="0" rtlCol="0">
            <a:spAutoFit/>
          </a:bodyPr>
          <a:lstStyle/>
          <a:p>
            <a:r>
              <a:rPr lang="en-US" sz="2000" dirty="0">
                <a:solidFill>
                  <a:schemeClr val="bg1"/>
                </a:solidFill>
                <a:latin typeface="+mj-lt"/>
              </a:rPr>
              <a:t>Data Driven</a:t>
            </a:r>
          </a:p>
        </p:txBody>
      </p:sp>
      <p:sp>
        <p:nvSpPr>
          <p:cNvPr id="59" name="TextBox 58">
            <a:extLst>
              <a:ext uri="{FF2B5EF4-FFF2-40B4-BE49-F238E27FC236}">
                <a16:creationId xmlns:a16="http://schemas.microsoft.com/office/drawing/2014/main" id="{5DF1F577-377E-4960-96EC-DC32EB830588}"/>
              </a:ext>
            </a:extLst>
          </p:cNvPr>
          <p:cNvSpPr txBox="1"/>
          <p:nvPr/>
        </p:nvSpPr>
        <p:spPr>
          <a:xfrm>
            <a:off x="581701" y="4906254"/>
            <a:ext cx="2485349" cy="1292662"/>
          </a:xfrm>
          <a:prstGeom prst="rect">
            <a:avLst/>
          </a:prstGeom>
          <a:noFill/>
          <a:ln w="6350">
            <a:noFill/>
            <a:prstDash val="dash"/>
          </a:ln>
        </p:spPr>
        <p:txBody>
          <a:bodyPr wrap="square" lIns="0" tIns="0" rIns="0" bIns="0" rtlCol="0">
            <a:spAutoFit/>
          </a:bodyPr>
          <a:lstStyle/>
          <a:p>
            <a:pPr algn="just"/>
            <a:r>
              <a:rPr lang="en-US" sz="1200" dirty="0">
                <a:solidFill>
                  <a:schemeClr val="bg1"/>
                </a:solidFill>
              </a:rPr>
              <a:t>Lorem </a:t>
            </a:r>
            <a:r>
              <a:rPr lang="en-US" sz="1200" dirty="0" err="1">
                <a:solidFill>
                  <a:schemeClr val="bg1"/>
                </a:solidFill>
              </a:rPr>
              <a:t>Ipsum</a:t>
            </a:r>
            <a:r>
              <a:rPr lang="en-US" sz="1200" dirty="0">
                <a:solidFill>
                  <a:schemeClr val="bg1"/>
                </a:solidFill>
              </a:rPr>
              <a:t> is simply dummy text of the printing and typesetting industry. Lorem </a:t>
            </a:r>
            <a:r>
              <a:rPr lang="en-US" sz="1200" dirty="0" err="1">
                <a:solidFill>
                  <a:schemeClr val="bg1"/>
                </a:solidFill>
              </a:rPr>
              <a:t>Ipsum</a:t>
            </a:r>
            <a:r>
              <a:rPr lang="en-US" sz="1200" dirty="0">
                <a:solidFill>
                  <a:schemeClr val="bg1"/>
                </a:solidFill>
              </a:rPr>
              <a:t> has been the industry's standard dummy text ever since the 1500s, when an unknown printer took a galley of type and scrambled it to make a type specimen book. </a:t>
            </a:r>
          </a:p>
        </p:txBody>
      </p:sp>
      <p:pic>
        <p:nvPicPr>
          <p:cNvPr id="100" name="Shape 349">
            <a:extLst>
              <a:ext uri="{FF2B5EF4-FFF2-40B4-BE49-F238E27FC236}">
                <a16:creationId xmlns:a16="http://schemas.microsoft.com/office/drawing/2014/main" id="{379B0E53-33A4-41C8-85D2-E1AE909B55CF}"/>
              </a:ext>
            </a:extLst>
          </p:cNvPr>
          <p:cNvPicPr preferRelativeResize="0"/>
          <p:nvPr/>
        </p:nvPicPr>
        <p:blipFill rotWithShape="1">
          <a:blip r:embed="rId3">
            <a:alphaModFix/>
          </a:blip>
          <a:srcRect/>
          <a:stretch/>
        </p:blipFill>
        <p:spPr>
          <a:xfrm>
            <a:off x="597914" y="3293829"/>
            <a:ext cx="948901" cy="270342"/>
          </a:xfrm>
          <a:prstGeom prst="rect">
            <a:avLst/>
          </a:prstGeom>
          <a:noFill/>
          <a:ln>
            <a:noFill/>
          </a:ln>
        </p:spPr>
      </p:pic>
      <p:grpSp>
        <p:nvGrpSpPr>
          <p:cNvPr id="123" name="Group 122">
            <a:extLst>
              <a:ext uri="{FF2B5EF4-FFF2-40B4-BE49-F238E27FC236}">
                <a16:creationId xmlns:a16="http://schemas.microsoft.com/office/drawing/2014/main" id="{3C099EBB-8250-4C31-9D5E-AA14257EBDAE}"/>
              </a:ext>
            </a:extLst>
          </p:cNvPr>
          <p:cNvGrpSpPr/>
          <p:nvPr/>
        </p:nvGrpSpPr>
        <p:grpSpPr>
          <a:xfrm>
            <a:off x="3333750" y="885885"/>
            <a:ext cx="8378825" cy="5313031"/>
            <a:chOff x="3333750" y="457650"/>
            <a:chExt cx="8378825" cy="5313031"/>
          </a:xfrm>
        </p:grpSpPr>
        <p:grpSp>
          <p:nvGrpSpPr>
            <p:cNvPr id="55" name="Group 54">
              <a:extLst>
                <a:ext uri="{FF2B5EF4-FFF2-40B4-BE49-F238E27FC236}">
                  <a16:creationId xmlns:a16="http://schemas.microsoft.com/office/drawing/2014/main" id="{317ECE80-9676-4398-8343-445A25573885}"/>
                </a:ext>
              </a:extLst>
            </p:cNvPr>
            <p:cNvGrpSpPr/>
            <p:nvPr/>
          </p:nvGrpSpPr>
          <p:grpSpPr>
            <a:xfrm>
              <a:off x="3333750" y="1953899"/>
              <a:ext cx="8270875" cy="3816782"/>
              <a:chOff x="1371600" y="2473176"/>
              <a:chExt cx="9382861" cy="3816782"/>
            </a:xfrm>
          </p:grpSpPr>
          <p:graphicFrame>
            <p:nvGraphicFramePr>
              <p:cNvPr id="8" name="Chart 7">
                <a:extLst>
                  <a:ext uri="{FF2B5EF4-FFF2-40B4-BE49-F238E27FC236}">
                    <a16:creationId xmlns:a16="http://schemas.microsoft.com/office/drawing/2014/main" id="{75F5EFDB-111C-45E1-8261-0ED7BCA450DB}"/>
                  </a:ext>
                </a:extLst>
              </p:cNvPr>
              <p:cNvGraphicFramePr/>
              <p:nvPr>
                <p:extLst>
                  <p:ext uri="{D42A27DB-BD31-4B8C-83A1-F6EECF244321}">
                    <p14:modId xmlns:p14="http://schemas.microsoft.com/office/powerpoint/2010/main" val="2490613576"/>
                  </p:ext>
                </p:extLst>
              </p:nvPr>
            </p:nvGraphicFramePr>
            <p:xfrm>
              <a:off x="1371600" y="2613095"/>
              <a:ext cx="9382861" cy="3676863"/>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Connector 8">
                <a:extLst>
                  <a:ext uri="{FF2B5EF4-FFF2-40B4-BE49-F238E27FC236}">
                    <a16:creationId xmlns:a16="http://schemas.microsoft.com/office/drawing/2014/main" id="{13AA86E9-775A-448A-BF65-611EBA3549E9}"/>
                  </a:ext>
                </a:extLst>
              </p:cNvPr>
              <p:cNvCxnSpPr/>
              <p:nvPr/>
            </p:nvCxnSpPr>
            <p:spPr>
              <a:xfrm flipV="1">
                <a:off x="5589191" y="2473176"/>
                <a:ext cx="0" cy="1996335"/>
              </a:xfrm>
              <a:prstGeom prst="line">
                <a:avLst/>
              </a:prstGeom>
              <a:ln w="12700">
                <a:solidFill>
                  <a:srgbClr val="FFFF00"/>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BF2ED3-645E-4D08-AAED-8DCD16845FBB}"/>
                  </a:ext>
                </a:extLst>
              </p:cNvPr>
              <p:cNvCxnSpPr/>
              <p:nvPr/>
            </p:nvCxnSpPr>
            <p:spPr>
              <a:xfrm flipV="1">
                <a:off x="9901716" y="2473176"/>
                <a:ext cx="0" cy="636397"/>
              </a:xfrm>
              <a:prstGeom prst="line">
                <a:avLst/>
              </a:prstGeom>
              <a:ln w="12700">
                <a:solidFill>
                  <a:srgbClr val="FFFF00"/>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A4FCC69-495A-4490-95DE-5FA54EA2F3F9}"/>
                  </a:ext>
                </a:extLst>
              </p:cNvPr>
              <p:cNvCxnSpPr/>
              <p:nvPr/>
            </p:nvCxnSpPr>
            <p:spPr>
              <a:xfrm flipV="1">
                <a:off x="2736273" y="2473176"/>
                <a:ext cx="0" cy="2809420"/>
              </a:xfrm>
              <a:prstGeom prst="line">
                <a:avLst/>
              </a:prstGeom>
              <a:ln w="12700">
                <a:solidFill>
                  <a:srgbClr val="FFFF00"/>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08A820FD-A5E5-4962-9E92-FF105277367F}"/>
                </a:ext>
              </a:extLst>
            </p:cNvPr>
            <p:cNvGrpSpPr/>
            <p:nvPr/>
          </p:nvGrpSpPr>
          <p:grpSpPr>
            <a:xfrm>
              <a:off x="4273290" y="1240781"/>
              <a:ext cx="526804" cy="526804"/>
              <a:chOff x="4273290" y="1083446"/>
              <a:chExt cx="526804" cy="526804"/>
            </a:xfrm>
          </p:grpSpPr>
          <p:sp>
            <p:nvSpPr>
              <p:cNvPr id="60" name="Teardrop 59">
                <a:extLst>
                  <a:ext uri="{FF2B5EF4-FFF2-40B4-BE49-F238E27FC236}">
                    <a16:creationId xmlns:a16="http://schemas.microsoft.com/office/drawing/2014/main" id="{9CB70B11-3EF0-4E5F-9498-7BC512FD337D}"/>
                  </a:ext>
                </a:extLst>
              </p:cNvPr>
              <p:cNvSpPr/>
              <p:nvPr/>
            </p:nvSpPr>
            <p:spPr>
              <a:xfrm rot="8100000">
                <a:off x="4273290" y="1083446"/>
                <a:ext cx="526804" cy="526804"/>
              </a:xfrm>
              <a:prstGeom prst="teardrop">
                <a:avLst/>
              </a:prstGeom>
              <a:gradFill>
                <a:gsLst>
                  <a:gs pos="100000">
                    <a:srgbClr val="E84D75"/>
                  </a:gs>
                  <a:gs pos="51000">
                    <a:srgbClr val="BB4582"/>
                  </a:gs>
                  <a:gs pos="4000">
                    <a:srgbClr val="63389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solidFill>
                    <a:schemeClr val="bg1"/>
                  </a:solidFill>
                </a:endParaRPr>
              </a:p>
            </p:txBody>
          </p:sp>
          <p:grpSp>
            <p:nvGrpSpPr>
              <p:cNvPr id="99" name="Group 98">
                <a:extLst>
                  <a:ext uri="{FF2B5EF4-FFF2-40B4-BE49-F238E27FC236}">
                    <a16:creationId xmlns:a16="http://schemas.microsoft.com/office/drawing/2014/main" id="{A30CE5A3-193C-4507-8DEE-E51995DEC2B8}"/>
                  </a:ext>
                </a:extLst>
              </p:cNvPr>
              <p:cNvGrpSpPr/>
              <p:nvPr/>
            </p:nvGrpSpPr>
            <p:grpSpPr>
              <a:xfrm>
                <a:off x="4416836" y="1266960"/>
                <a:ext cx="239713" cy="258762"/>
                <a:chOff x="6680200" y="-974725"/>
                <a:chExt cx="239713" cy="258762"/>
              </a:xfrm>
            </p:grpSpPr>
            <p:sp>
              <p:nvSpPr>
                <p:cNvPr id="66" name="Rectangle 5">
                  <a:extLst>
                    <a:ext uri="{FF2B5EF4-FFF2-40B4-BE49-F238E27FC236}">
                      <a16:creationId xmlns:a16="http://schemas.microsoft.com/office/drawing/2014/main" id="{C5A70871-85C6-4156-9F09-084928FCE56D}"/>
                    </a:ext>
                  </a:extLst>
                </p:cNvPr>
                <p:cNvSpPr>
                  <a:spLocks noChangeArrowheads="1"/>
                </p:cNvSpPr>
                <p:nvPr/>
              </p:nvSpPr>
              <p:spPr bwMode="auto">
                <a:xfrm>
                  <a:off x="6680200" y="-974725"/>
                  <a:ext cx="239713" cy="33338"/>
                </a:xfrm>
                <a:prstGeom prst="rect">
                  <a:avLst/>
                </a:prstGeom>
                <a:noFill/>
                <a:ln w="11113"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Line 6">
                  <a:extLst>
                    <a:ext uri="{FF2B5EF4-FFF2-40B4-BE49-F238E27FC236}">
                      <a16:creationId xmlns:a16="http://schemas.microsoft.com/office/drawing/2014/main" id="{E701CA41-B666-4BF8-BD85-ABABBB061F0E}"/>
                    </a:ext>
                  </a:extLst>
                </p:cNvPr>
                <p:cNvSpPr>
                  <a:spLocks noChangeShapeType="1"/>
                </p:cNvSpPr>
                <p:nvPr/>
              </p:nvSpPr>
              <p:spPr bwMode="auto">
                <a:xfrm>
                  <a:off x="6680200" y="-784225"/>
                  <a:ext cx="239713"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Rectangle 7">
                  <a:extLst>
                    <a:ext uri="{FF2B5EF4-FFF2-40B4-BE49-F238E27FC236}">
                      <a16:creationId xmlns:a16="http://schemas.microsoft.com/office/drawing/2014/main" id="{E15A7391-DFBA-4367-820E-CF238CDE9876}"/>
                    </a:ext>
                  </a:extLst>
                </p:cNvPr>
                <p:cNvSpPr>
                  <a:spLocks noChangeArrowheads="1"/>
                </p:cNvSpPr>
                <p:nvPr/>
              </p:nvSpPr>
              <p:spPr bwMode="auto">
                <a:xfrm>
                  <a:off x="6700838" y="-941388"/>
                  <a:ext cx="196850" cy="157163"/>
                </a:xfrm>
                <a:prstGeom prst="rect">
                  <a:avLst/>
                </a:prstGeom>
                <a:noFill/>
                <a:ln w="11113"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Line 8">
                  <a:extLst>
                    <a:ext uri="{FF2B5EF4-FFF2-40B4-BE49-F238E27FC236}">
                      <a16:creationId xmlns:a16="http://schemas.microsoft.com/office/drawing/2014/main" id="{E3C96DC9-1B78-49DA-B17E-B4F01FE246BE}"/>
                    </a:ext>
                  </a:extLst>
                </p:cNvPr>
                <p:cNvSpPr>
                  <a:spLocks noChangeShapeType="1"/>
                </p:cNvSpPr>
                <p:nvPr/>
              </p:nvSpPr>
              <p:spPr bwMode="auto">
                <a:xfrm>
                  <a:off x="6799263" y="-784225"/>
                  <a:ext cx="0" cy="33338"/>
                </a:xfrm>
                <a:prstGeom prst="line">
                  <a:avLst/>
                </a:prstGeom>
                <a:noFill/>
                <a:ln w="1111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Oval 9">
                  <a:extLst>
                    <a:ext uri="{FF2B5EF4-FFF2-40B4-BE49-F238E27FC236}">
                      <a16:creationId xmlns:a16="http://schemas.microsoft.com/office/drawing/2014/main" id="{B1CE8153-548D-4FAA-8F36-5265742C95C6}"/>
                    </a:ext>
                  </a:extLst>
                </p:cNvPr>
                <p:cNvSpPr>
                  <a:spLocks noChangeArrowheads="1"/>
                </p:cNvSpPr>
                <p:nvPr/>
              </p:nvSpPr>
              <p:spPr bwMode="auto">
                <a:xfrm>
                  <a:off x="6783388" y="-750888"/>
                  <a:ext cx="33338" cy="34925"/>
                </a:xfrm>
                <a:prstGeom prst="ellipse">
                  <a:avLst/>
                </a:prstGeom>
                <a:noFill/>
                <a:ln w="11113"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Freeform 10">
                  <a:extLst>
                    <a:ext uri="{FF2B5EF4-FFF2-40B4-BE49-F238E27FC236}">
                      <a16:creationId xmlns:a16="http://schemas.microsoft.com/office/drawing/2014/main" id="{A088B16A-3C19-4057-9697-1B1D47EFEC84}"/>
                    </a:ext>
                  </a:extLst>
                </p:cNvPr>
                <p:cNvSpPr>
                  <a:spLocks/>
                </p:cNvSpPr>
                <p:nvPr/>
              </p:nvSpPr>
              <p:spPr bwMode="auto">
                <a:xfrm>
                  <a:off x="6745288" y="-874713"/>
                  <a:ext cx="22225" cy="68263"/>
                </a:xfrm>
                <a:custGeom>
                  <a:avLst/>
                  <a:gdLst>
                    <a:gd name="T0" fmla="*/ 14 w 14"/>
                    <a:gd name="T1" fmla="*/ 43 h 43"/>
                    <a:gd name="T2" fmla="*/ 14 w 14"/>
                    <a:gd name="T3" fmla="*/ 0 h 43"/>
                    <a:gd name="T4" fmla="*/ 0 w 14"/>
                    <a:gd name="T5" fmla="*/ 0 h 43"/>
                    <a:gd name="T6" fmla="*/ 0 w 14"/>
                    <a:gd name="T7" fmla="*/ 43 h 43"/>
                  </a:gdLst>
                  <a:ahLst/>
                  <a:cxnLst>
                    <a:cxn ang="0">
                      <a:pos x="T0" y="T1"/>
                    </a:cxn>
                    <a:cxn ang="0">
                      <a:pos x="T2" y="T3"/>
                    </a:cxn>
                    <a:cxn ang="0">
                      <a:pos x="T4" y="T5"/>
                    </a:cxn>
                    <a:cxn ang="0">
                      <a:pos x="T6" y="T7"/>
                    </a:cxn>
                  </a:cxnLst>
                  <a:rect l="0" t="0" r="r" b="b"/>
                  <a:pathLst>
                    <a:path w="14" h="43">
                      <a:moveTo>
                        <a:pt x="14" y="43"/>
                      </a:moveTo>
                      <a:lnTo>
                        <a:pt x="14" y="0"/>
                      </a:lnTo>
                      <a:lnTo>
                        <a:pt x="0" y="0"/>
                      </a:lnTo>
                      <a:lnTo>
                        <a:pt x="0" y="43"/>
                      </a:ln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Freeform 11">
                  <a:extLst>
                    <a:ext uri="{FF2B5EF4-FFF2-40B4-BE49-F238E27FC236}">
                      <a16:creationId xmlns:a16="http://schemas.microsoft.com/office/drawing/2014/main" id="{2D3BF096-F11C-42ED-A982-2B77E97039DD}"/>
                    </a:ext>
                  </a:extLst>
                </p:cNvPr>
                <p:cNvSpPr>
                  <a:spLocks/>
                </p:cNvSpPr>
                <p:nvPr/>
              </p:nvSpPr>
              <p:spPr bwMode="auto">
                <a:xfrm>
                  <a:off x="6788150" y="-850900"/>
                  <a:ext cx="22225" cy="44450"/>
                </a:xfrm>
                <a:custGeom>
                  <a:avLst/>
                  <a:gdLst>
                    <a:gd name="T0" fmla="*/ 14 w 14"/>
                    <a:gd name="T1" fmla="*/ 28 h 28"/>
                    <a:gd name="T2" fmla="*/ 14 w 14"/>
                    <a:gd name="T3" fmla="*/ 0 h 28"/>
                    <a:gd name="T4" fmla="*/ 0 w 14"/>
                    <a:gd name="T5" fmla="*/ 0 h 28"/>
                    <a:gd name="T6" fmla="*/ 0 w 14"/>
                    <a:gd name="T7" fmla="*/ 28 h 28"/>
                  </a:gdLst>
                  <a:ahLst/>
                  <a:cxnLst>
                    <a:cxn ang="0">
                      <a:pos x="T0" y="T1"/>
                    </a:cxn>
                    <a:cxn ang="0">
                      <a:pos x="T2" y="T3"/>
                    </a:cxn>
                    <a:cxn ang="0">
                      <a:pos x="T4" y="T5"/>
                    </a:cxn>
                    <a:cxn ang="0">
                      <a:pos x="T6" y="T7"/>
                    </a:cxn>
                  </a:cxnLst>
                  <a:rect l="0" t="0" r="r" b="b"/>
                  <a:pathLst>
                    <a:path w="14" h="28">
                      <a:moveTo>
                        <a:pt x="14" y="28"/>
                      </a:moveTo>
                      <a:lnTo>
                        <a:pt x="14" y="0"/>
                      </a:lnTo>
                      <a:lnTo>
                        <a:pt x="0" y="0"/>
                      </a:lnTo>
                      <a:lnTo>
                        <a:pt x="0" y="28"/>
                      </a:ln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Freeform 12">
                  <a:extLst>
                    <a:ext uri="{FF2B5EF4-FFF2-40B4-BE49-F238E27FC236}">
                      <a16:creationId xmlns:a16="http://schemas.microsoft.com/office/drawing/2014/main" id="{58A92422-7610-4A8C-B5B7-47512F7B2657}"/>
                    </a:ext>
                  </a:extLst>
                </p:cNvPr>
                <p:cNvSpPr>
                  <a:spLocks/>
                </p:cNvSpPr>
                <p:nvPr/>
              </p:nvSpPr>
              <p:spPr bwMode="auto">
                <a:xfrm>
                  <a:off x="6832600" y="-919163"/>
                  <a:ext cx="22225" cy="112713"/>
                </a:xfrm>
                <a:custGeom>
                  <a:avLst/>
                  <a:gdLst>
                    <a:gd name="T0" fmla="*/ 14 w 14"/>
                    <a:gd name="T1" fmla="*/ 71 h 71"/>
                    <a:gd name="T2" fmla="*/ 14 w 14"/>
                    <a:gd name="T3" fmla="*/ 0 h 71"/>
                    <a:gd name="T4" fmla="*/ 0 w 14"/>
                    <a:gd name="T5" fmla="*/ 0 h 71"/>
                    <a:gd name="T6" fmla="*/ 0 w 14"/>
                    <a:gd name="T7" fmla="*/ 71 h 71"/>
                  </a:gdLst>
                  <a:ahLst/>
                  <a:cxnLst>
                    <a:cxn ang="0">
                      <a:pos x="T0" y="T1"/>
                    </a:cxn>
                    <a:cxn ang="0">
                      <a:pos x="T2" y="T3"/>
                    </a:cxn>
                    <a:cxn ang="0">
                      <a:pos x="T4" y="T5"/>
                    </a:cxn>
                    <a:cxn ang="0">
                      <a:pos x="T6" y="T7"/>
                    </a:cxn>
                  </a:cxnLst>
                  <a:rect l="0" t="0" r="r" b="b"/>
                  <a:pathLst>
                    <a:path w="14" h="71">
                      <a:moveTo>
                        <a:pt x="14" y="71"/>
                      </a:moveTo>
                      <a:lnTo>
                        <a:pt x="14" y="0"/>
                      </a:lnTo>
                      <a:lnTo>
                        <a:pt x="0" y="0"/>
                      </a:lnTo>
                      <a:lnTo>
                        <a:pt x="0" y="71"/>
                      </a:ln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Freeform 13">
                  <a:extLst>
                    <a:ext uri="{FF2B5EF4-FFF2-40B4-BE49-F238E27FC236}">
                      <a16:creationId xmlns:a16="http://schemas.microsoft.com/office/drawing/2014/main" id="{980BE99F-C460-461C-9F49-69FD841A22C2}"/>
                    </a:ext>
                  </a:extLst>
                </p:cNvPr>
                <p:cNvSpPr>
                  <a:spLocks/>
                </p:cNvSpPr>
                <p:nvPr/>
              </p:nvSpPr>
              <p:spPr bwMode="auto">
                <a:xfrm>
                  <a:off x="6723063" y="-919163"/>
                  <a:ext cx="152400" cy="112713"/>
                </a:xfrm>
                <a:custGeom>
                  <a:avLst/>
                  <a:gdLst>
                    <a:gd name="T0" fmla="*/ 0 w 96"/>
                    <a:gd name="T1" fmla="*/ 0 h 71"/>
                    <a:gd name="T2" fmla="*/ 0 w 96"/>
                    <a:gd name="T3" fmla="*/ 71 h 71"/>
                    <a:gd name="T4" fmla="*/ 96 w 96"/>
                    <a:gd name="T5" fmla="*/ 71 h 71"/>
                  </a:gdLst>
                  <a:ahLst/>
                  <a:cxnLst>
                    <a:cxn ang="0">
                      <a:pos x="T0" y="T1"/>
                    </a:cxn>
                    <a:cxn ang="0">
                      <a:pos x="T2" y="T3"/>
                    </a:cxn>
                    <a:cxn ang="0">
                      <a:pos x="T4" y="T5"/>
                    </a:cxn>
                  </a:cxnLst>
                  <a:rect l="0" t="0" r="r" b="b"/>
                  <a:pathLst>
                    <a:path w="96" h="71">
                      <a:moveTo>
                        <a:pt x="0" y="0"/>
                      </a:moveTo>
                      <a:lnTo>
                        <a:pt x="0" y="71"/>
                      </a:lnTo>
                      <a:lnTo>
                        <a:pt x="96" y="71"/>
                      </a:ln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108" name="Group 107">
              <a:extLst>
                <a:ext uri="{FF2B5EF4-FFF2-40B4-BE49-F238E27FC236}">
                  <a16:creationId xmlns:a16="http://schemas.microsoft.com/office/drawing/2014/main" id="{F1590A58-1A69-48C1-92DA-1E7D6B470D91}"/>
                </a:ext>
              </a:extLst>
            </p:cNvPr>
            <p:cNvGrpSpPr/>
            <p:nvPr/>
          </p:nvGrpSpPr>
          <p:grpSpPr>
            <a:xfrm>
              <a:off x="6783455" y="1240781"/>
              <a:ext cx="526804" cy="526804"/>
              <a:chOff x="6783455" y="1083446"/>
              <a:chExt cx="526804" cy="526804"/>
            </a:xfrm>
          </p:grpSpPr>
          <p:sp>
            <p:nvSpPr>
              <p:cNvPr id="61" name="Teardrop 60">
                <a:extLst>
                  <a:ext uri="{FF2B5EF4-FFF2-40B4-BE49-F238E27FC236}">
                    <a16:creationId xmlns:a16="http://schemas.microsoft.com/office/drawing/2014/main" id="{B7E95DE7-F475-4ABD-A5F8-8C6215D28DB7}"/>
                  </a:ext>
                </a:extLst>
              </p:cNvPr>
              <p:cNvSpPr/>
              <p:nvPr/>
            </p:nvSpPr>
            <p:spPr>
              <a:xfrm rot="8100000">
                <a:off x="6783455" y="1083446"/>
                <a:ext cx="526804" cy="526804"/>
              </a:xfrm>
              <a:prstGeom prst="teardrop">
                <a:avLst/>
              </a:prstGeom>
              <a:gradFill>
                <a:gsLst>
                  <a:gs pos="100000">
                    <a:srgbClr val="E84D75"/>
                  </a:gs>
                  <a:gs pos="51000">
                    <a:srgbClr val="BB4582"/>
                  </a:gs>
                  <a:gs pos="4000">
                    <a:srgbClr val="63389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solidFill>
                    <a:schemeClr val="bg1"/>
                  </a:solidFill>
                </a:endParaRPr>
              </a:p>
            </p:txBody>
          </p:sp>
          <p:grpSp>
            <p:nvGrpSpPr>
              <p:cNvPr id="98" name="Group 97">
                <a:extLst>
                  <a:ext uri="{FF2B5EF4-FFF2-40B4-BE49-F238E27FC236}">
                    <a16:creationId xmlns:a16="http://schemas.microsoft.com/office/drawing/2014/main" id="{983A862F-BA7E-44AF-B5E8-5418462F968E}"/>
                  </a:ext>
                </a:extLst>
              </p:cNvPr>
              <p:cNvGrpSpPr/>
              <p:nvPr/>
            </p:nvGrpSpPr>
            <p:grpSpPr>
              <a:xfrm>
                <a:off x="6927001" y="1266960"/>
                <a:ext cx="239713" cy="258762"/>
                <a:chOff x="7204075" y="-974725"/>
                <a:chExt cx="239713" cy="258762"/>
              </a:xfrm>
            </p:grpSpPr>
            <p:sp>
              <p:nvSpPr>
                <p:cNvPr id="75" name="Rectangle 14">
                  <a:extLst>
                    <a:ext uri="{FF2B5EF4-FFF2-40B4-BE49-F238E27FC236}">
                      <a16:creationId xmlns:a16="http://schemas.microsoft.com/office/drawing/2014/main" id="{CCDCA887-3588-4A35-8268-35EB5B97D864}"/>
                    </a:ext>
                  </a:extLst>
                </p:cNvPr>
                <p:cNvSpPr>
                  <a:spLocks noChangeArrowheads="1"/>
                </p:cNvSpPr>
                <p:nvPr/>
              </p:nvSpPr>
              <p:spPr bwMode="auto">
                <a:xfrm>
                  <a:off x="7204075" y="-974725"/>
                  <a:ext cx="239713" cy="33338"/>
                </a:xfrm>
                <a:prstGeom prst="rect">
                  <a:avLst/>
                </a:prstGeom>
                <a:noFill/>
                <a:ln w="11113"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Line 15">
                  <a:extLst>
                    <a:ext uri="{FF2B5EF4-FFF2-40B4-BE49-F238E27FC236}">
                      <a16:creationId xmlns:a16="http://schemas.microsoft.com/office/drawing/2014/main" id="{7680CA4D-0A2B-460D-B6E5-B5CADD69F1B0}"/>
                    </a:ext>
                  </a:extLst>
                </p:cNvPr>
                <p:cNvSpPr>
                  <a:spLocks noChangeShapeType="1"/>
                </p:cNvSpPr>
                <p:nvPr/>
              </p:nvSpPr>
              <p:spPr bwMode="auto">
                <a:xfrm>
                  <a:off x="7204075" y="-784225"/>
                  <a:ext cx="239713"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Rectangle 16">
                  <a:extLst>
                    <a:ext uri="{FF2B5EF4-FFF2-40B4-BE49-F238E27FC236}">
                      <a16:creationId xmlns:a16="http://schemas.microsoft.com/office/drawing/2014/main" id="{7C8FB6D9-A5A2-4954-9AF6-CE818E628B25}"/>
                    </a:ext>
                  </a:extLst>
                </p:cNvPr>
                <p:cNvSpPr>
                  <a:spLocks noChangeArrowheads="1"/>
                </p:cNvSpPr>
                <p:nvPr/>
              </p:nvSpPr>
              <p:spPr bwMode="auto">
                <a:xfrm>
                  <a:off x="7226300" y="-941388"/>
                  <a:ext cx="196850" cy="157163"/>
                </a:xfrm>
                <a:prstGeom prst="rect">
                  <a:avLst/>
                </a:prstGeom>
                <a:noFill/>
                <a:ln w="11113"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8" name="Line 17">
                  <a:extLst>
                    <a:ext uri="{FF2B5EF4-FFF2-40B4-BE49-F238E27FC236}">
                      <a16:creationId xmlns:a16="http://schemas.microsoft.com/office/drawing/2014/main" id="{735171EE-6988-48DE-A1A2-415443FD8B61}"/>
                    </a:ext>
                  </a:extLst>
                </p:cNvPr>
                <p:cNvSpPr>
                  <a:spLocks noChangeShapeType="1"/>
                </p:cNvSpPr>
                <p:nvPr/>
              </p:nvSpPr>
              <p:spPr bwMode="auto">
                <a:xfrm>
                  <a:off x="7324725" y="-784225"/>
                  <a:ext cx="0" cy="33338"/>
                </a:xfrm>
                <a:prstGeom prst="line">
                  <a:avLst/>
                </a:prstGeom>
                <a:noFill/>
                <a:ln w="1111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Oval 18">
                  <a:extLst>
                    <a:ext uri="{FF2B5EF4-FFF2-40B4-BE49-F238E27FC236}">
                      <a16:creationId xmlns:a16="http://schemas.microsoft.com/office/drawing/2014/main" id="{2A2709A2-3F5B-4E94-90D1-119F7A2564CE}"/>
                    </a:ext>
                  </a:extLst>
                </p:cNvPr>
                <p:cNvSpPr>
                  <a:spLocks noChangeArrowheads="1"/>
                </p:cNvSpPr>
                <p:nvPr/>
              </p:nvSpPr>
              <p:spPr bwMode="auto">
                <a:xfrm>
                  <a:off x="7307263" y="-750888"/>
                  <a:ext cx="33338" cy="34925"/>
                </a:xfrm>
                <a:prstGeom prst="ellipse">
                  <a:avLst/>
                </a:prstGeom>
                <a:noFill/>
                <a:ln w="11113"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Rectangle 19">
                  <a:extLst>
                    <a:ext uri="{FF2B5EF4-FFF2-40B4-BE49-F238E27FC236}">
                      <a16:creationId xmlns:a16="http://schemas.microsoft.com/office/drawing/2014/main" id="{2DCE5A52-0E7B-4E7B-9830-8E778933FABC}"/>
                    </a:ext>
                  </a:extLst>
                </p:cNvPr>
                <p:cNvSpPr>
                  <a:spLocks noChangeArrowheads="1"/>
                </p:cNvSpPr>
                <p:nvPr/>
              </p:nvSpPr>
              <p:spPr bwMode="auto">
                <a:xfrm>
                  <a:off x="7302500" y="-919163"/>
                  <a:ext cx="42863" cy="33338"/>
                </a:xfrm>
                <a:prstGeom prst="rect">
                  <a:avLst/>
                </a:pr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Rectangle 20">
                  <a:extLst>
                    <a:ext uri="{FF2B5EF4-FFF2-40B4-BE49-F238E27FC236}">
                      <a16:creationId xmlns:a16="http://schemas.microsoft.com/office/drawing/2014/main" id="{23079A02-BDEF-49B7-8035-E1CDD09879C3}"/>
                    </a:ext>
                  </a:extLst>
                </p:cNvPr>
                <p:cNvSpPr>
                  <a:spLocks noChangeArrowheads="1"/>
                </p:cNvSpPr>
                <p:nvPr/>
              </p:nvSpPr>
              <p:spPr bwMode="auto">
                <a:xfrm>
                  <a:off x="7307263" y="-850900"/>
                  <a:ext cx="33338" cy="33338"/>
                </a:xfrm>
                <a:prstGeom prst="rect">
                  <a:avLst/>
                </a:pr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Rectangle 21">
                  <a:extLst>
                    <a:ext uri="{FF2B5EF4-FFF2-40B4-BE49-F238E27FC236}">
                      <a16:creationId xmlns:a16="http://schemas.microsoft.com/office/drawing/2014/main" id="{EA763700-90B3-41FB-B8B2-8FDDA29F0633}"/>
                    </a:ext>
                  </a:extLst>
                </p:cNvPr>
                <p:cNvSpPr>
                  <a:spLocks noChangeArrowheads="1"/>
                </p:cNvSpPr>
                <p:nvPr/>
              </p:nvSpPr>
              <p:spPr bwMode="auto">
                <a:xfrm>
                  <a:off x="7367588" y="-850900"/>
                  <a:ext cx="33338" cy="33338"/>
                </a:xfrm>
                <a:prstGeom prst="rect">
                  <a:avLst/>
                </a:pr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Rectangle 22">
                  <a:extLst>
                    <a:ext uri="{FF2B5EF4-FFF2-40B4-BE49-F238E27FC236}">
                      <a16:creationId xmlns:a16="http://schemas.microsoft.com/office/drawing/2014/main" id="{50ABFD92-CB2D-4528-8FF4-4E78FFBA861F}"/>
                    </a:ext>
                  </a:extLst>
                </p:cNvPr>
                <p:cNvSpPr>
                  <a:spLocks noChangeArrowheads="1"/>
                </p:cNvSpPr>
                <p:nvPr/>
              </p:nvSpPr>
              <p:spPr bwMode="auto">
                <a:xfrm>
                  <a:off x="7246938" y="-850900"/>
                  <a:ext cx="33338" cy="33338"/>
                </a:xfrm>
                <a:prstGeom prst="rect">
                  <a:avLst/>
                </a:pr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Freeform 23">
                  <a:extLst>
                    <a:ext uri="{FF2B5EF4-FFF2-40B4-BE49-F238E27FC236}">
                      <a16:creationId xmlns:a16="http://schemas.microsoft.com/office/drawing/2014/main" id="{CCC69B92-A392-42F9-8F90-B72BCBFFE9DC}"/>
                    </a:ext>
                  </a:extLst>
                </p:cNvPr>
                <p:cNvSpPr>
                  <a:spLocks/>
                </p:cNvSpPr>
                <p:nvPr/>
              </p:nvSpPr>
              <p:spPr bwMode="auto">
                <a:xfrm>
                  <a:off x="7345363" y="-896938"/>
                  <a:ext cx="33338" cy="46038"/>
                </a:xfrm>
                <a:custGeom>
                  <a:avLst/>
                  <a:gdLst>
                    <a:gd name="T0" fmla="*/ 0 w 21"/>
                    <a:gd name="T1" fmla="*/ 0 h 29"/>
                    <a:gd name="T2" fmla="*/ 21 w 21"/>
                    <a:gd name="T3" fmla="*/ 0 h 29"/>
                    <a:gd name="T4" fmla="*/ 21 w 21"/>
                    <a:gd name="T5" fmla="*/ 29 h 29"/>
                  </a:gdLst>
                  <a:ahLst/>
                  <a:cxnLst>
                    <a:cxn ang="0">
                      <a:pos x="T0" y="T1"/>
                    </a:cxn>
                    <a:cxn ang="0">
                      <a:pos x="T2" y="T3"/>
                    </a:cxn>
                    <a:cxn ang="0">
                      <a:pos x="T4" y="T5"/>
                    </a:cxn>
                  </a:cxnLst>
                  <a:rect l="0" t="0" r="r" b="b"/>
                  <a:pathLst>
                    <a:path w="21" h="29">
                      <a:moveTo>
                        <a:pt x="0" y="0"/>
                      </a:moveTo>
                      <a:lnTo>
                        <a:pt x="21" y="0"/>
                      </a:lnTo>
                      <a:lnTo>
                        <a:pt x="21" y="29"/>
                      </a:ln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Freeform 24">
                  <a:extLst>
                    <a:ext uri="{FF2B5EF4-FFF2-40B4-BE49-F238E27FC236}">
                      <a16:creationId xmlns:a16="http://schemas.microsoft.com/office/drawing/2014/main" id="{E8003740-0D6A-45E6-89C1-FB6396A74481}"/>
                    </a:ext>
                  </a:extLst>
                </p:cNvPr>
                <p:cNvSpPr>
                  <a:spLocks/>
                </p:cNvSpPr>
                <p:nvPr/>
              </p:nvSpPr>
              <p:spPr bwMode="auto">
                <a:xfrm>
                  <a:off x="7269163" y="-896938"/>
                  <a:ext cx="33338" cy="46038"/>
                </a:xfrm>
                <a:custGeom>
                  <a:avLst/>
                  <a:gdLst>
                    <a:gd name="T0" fmla="*/ 21 w 21"/>
                    <a:gd name="T1" fmla="*/ 0 h 29"/>
                    <a:gd name="T2" fmla="*/ 0 w 21"/>
                    <a:gd name="T3" fmla="*/ 0 h 29"/>
                    <a:gd name="T4" fmla="*/ 0 w 21"/>
                    <a:gd name="T5" fmla="*/ 29 h 29"/>
                  </a:gdLst>
                  <a:ahLst/>
                  <a:cxnLst>
                    <a:cxn ang="0">
                      <a:pos x="T0" y="T1"/>
                    </a:cxn>
                    <a:cxn ang="0">
                      <a:pos x="T2" y="T3"/>
                    </a:cxn>
                    <a:cxn ang="0">
                      <a:pos x="T4" y="T5"/>
                    </a:cxn>
                  </a:cxnLst>
                  <a:rect l="0" t="0" r="r" b="b"/>
                  <a:pathLst>
                    <a:path w="21" h="29">
                      <a:moveTo>
                        <a:pt x="21" y="0"/>
                      </a:moveTo>
                      <a:lnTo>
                        <a:pt x="0" y="0"/>
                      </a:lnTo>
                      <a:lnTo>
                        <a:pt x="0" y="29"/>
                      </a:ln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Line 25">
                  <a:extLst>
                    <a:ext uri="{FF2B5EF4-FFF2-40B4-BE49-F238E27FC236}">
                      <a16:creationId xmlns:a16="http://schemas.microsoft.com/office/drawing/2014/main" id="{B82571ED-723B-42F3-A50B-9DB64AEB43AC}"/>
                    </a:ext>
                  </a:extLst>
                </p:cNvPr>
                <p:cNvSpPr>
                  <a:spLocks noChangeShapeType="1"/>
                </p:cNvSpPr>
                <p:nvPr/>
              </p:nvSpPr>
              <p:spPr bwMode="auto">
                <a:xfrm>
                  <a:off x="7324725" y="-885825"/>
                  <a:ext cx="0" cy="34925"/>
                </a:xfrm>
                <a:prstGeom prst="line">
                  <a:avLst/>
                </a:prstGeom>
                <a:noFill/>
                <a:ln w="1111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107" name="Group 106">
              <a:extLst>
                <a:ext uri="{FF2B5EF4-FFF2-40B4-BE49-F238E27FC236}">
                  <a16:creationId xmlns:a16="http://schemas.microsoft.com/office/drawing/2014/main" id="{74EEA703-49C4-427C-8FAF-4191618A5CF2}"/>
                </a:ext>
              </a:extLst>
            </p:cNvPr>
            <p:cNvGrpSpPr/>
            <p:nvPr/>
          </p:nvGrpSpPr>
          <p:grpSpPr>
            <a:xfrm>
              <a:off x="10589538" y="1240781"/>
              <a:ext cx="526804" cy="526804"/>
              <a:chOff x="10589538" y="1083446"/>
              <a:chExt cx="526804" cy="526804"/>
            </a:xfrm>
          </p:grpSpPr>
          <p:sp>
            <p:nvSpPr>
              <p:cNvPr id="62" name="Teardrop 61">
                <a:extLst>
                  <a:ext uri="{FF2B5EF4-FFF2-40B4-BE49-F238E27FC236}">
                    <a16:creationId xmlns:a16="http://schemas.microsoft.com/office/drawing/2014/main" id="{4F5E13ED-A636-44AB-8AAD-A8C5F9B51857}"/>
                  </a:ext>
                </a:extLst>
              </p:cNvPr>
              <p:cNvSpPr/>
              <p:nvPr/>
            </p:nvSpPr>
            <p:spPr>
              <a:xfrm rot="8100000">
                <a:off x="10589538" y="1083446"/>
                <a:ext cx="526804" cy="526804"/>
              </a:xfrm>
              <a:prstGeom prst="teardrop">
                <a:avLst/>
              </a:prstGeom>
              <a:gradFill>
                <a:gsLst>
                  <a:gs pos="100000">
                    <a:srgbClr val="E84D75"/>
                  </a:gs>
                  <a:gs pos="51000">
                    <a:srgbClr val="BB4582"/>
                  </a:gs>
                  <a:gs pos="4000">
                    <a:srgbClr val="63389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solidFill>
                    <a:schemeClr val="bg1"/>
                  </a:solidFill>
                </a:endParaRPr>
              </a:p>
            </p:txBody>
          </p:sp>
          <p:grpSp>
            <p:nvGrpSpPr>
              <p:cNvPr id="97" name="Group 96">
                <a:extLst>
                  <a:ext uri="{FF2B5EF4-FFF2-40B4-BE49-F238E27FC236}">
                    <a16:creationId xmlns:a16="http://schemas.microsoft.com/office/drawing/2014/main" id="{4C883EC6-F193-4CDE-846E-BB7CAD361B26}"/>
                  </a:ext>
                </a:extLst>
              </p:cNvPr>
              <p:cNvGrpSpPr/>
              <p:nvPr/>
            </p:nvGrpSpPr>
            <p:grpSpPr>
              <a:xfrm>
                <a:off x="10732290" y="1266960"/>
                <a:ext cx="241300" cy="258762"/>
                <a:chOff x="7727950" y="-974725"/>
                <a:chExt cx="241300" cy="258762"/>
              </a:xfrm>
            </p:grpSpPr>
            <p:sp>
              <p:nvSpPr>
                <p:cNvPr id="87" name="Rectangle 26">
                  <a:extLst>
                    <a:ext uri="{FF2B5EF4-FFF2-40B4-BE49-F238E27FC236}">
                      <a16:creationId xmlns:a16="http://schemas.microsoft.com/office/drawing/2014/main" id="{D039721E-C4D2-4FC3-B658-0AA880A72138}"/>
                    </a:ext>
                  </a:extLst>
                </p:cNvPr>
                <p:cNvSpPr>
                  <a:spLocks noChangeArrowheads="1"/>
                </p:cNvSpPr>
                <p:nvPr/>
              </p:nvSpPr>
              <p:spPr bwMode="auto">
                <a:xfrm>
                  <a:off x="7727950" y="-974725"/>
                  <a:ext cx="241300" cy="33338"/>
                </a:xfrm>
                <a:prstGeom prst="rect">
                  <a:avLst/>
                </a:prstGeom>
                <a:noFill/>
                <a:ln w="11113"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8" name="Line 27">
                  <a:extLst>
                    <a:ext uri="{FF2B5EF4-FFF2-40B4-BE49-F238E27FC236}">
                      <a16:creationId xmlns:a16="http://schemas.microsoft.com/office/drawing/2014/main" id="{CAD6FD7A-5CD2-4D97-993A-C46B3FB43F8C}"/>
                    </a:ext>
                  </a:extLst>
                </p:cNvPr>
                <p:cNvSpPr>
                  <a:spLocks noChangeShapeType="1"/>
                </p:cNvSpPr>
                <p:nvPr/>
              </p:nvSpPr>
              <p:spPr bwMode="auto">
                <a:xfrm>
                  <a:off x="7727950" y="-784225"/>
                  <a:ext cx="241300"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Rectangle 28">
                  <a:extLst>
                    <a:ext uri="{FF2B5EF4-FFF2-40B4-BE49-F238E27FC236}">
                      <a16:creationId xmlns:a16="http://schemas.microsoft.com/office/drawing/2014/main" id="{1830B8E8-3160-4AF8-8C9D-AD7955753052}"/>
                    </a:ext>
                  </a:extLst>
                </p:cNvPr>
                <p:cNvSpPr>
                  <a:spLocks noChangeArrowheads="1"/>
                </p:cNvSpPr>
                <p:nvPr/>
              </p:nvSpPr>
              <p:spPr bwMode="auto">
                <a:xfrm>
                  <a:off x="7750175" y="-941388"/>
                  <a:ext cx="196850" cy="157163"/>
                </a:xfrm>
                <a:prstGeom prst="rect">
                  <a:avLst/>
                </a:prstGeom>
                <a:noFill/>
                <a:ln w="11113"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Line 29">
                  <a:extLst>
                    <a:ext uri="{FF2B5EF4-FFF2-40B4-BE49-F238E27FC236}">
                      <a16:creationId xmlns:a16="http://schemas.microsoft.com/office/drawing/2014/main" id="{A3230AE6-D9F8-47E0-8291-2C37254DB8E1}"/>
                    </a:ext>
                  </a:extLst>
                </p:cNvPr>
                <p:cNvSpPr>
                  <a:spLocks noChangeShapeType="1"/>
                </p:cNvSpPr>
                <p:nvPr/>
              </p:nvSpPr>
              <p:spPr bwMode="auto">
                <a:xfrm>
                  <a:off x="7848600" y="-784225"/>
                  <a:ext cx="0" cy="33338"/>
                </a:xfrm>
                <a:prstGeom prst="line">
                  <a:avLst/>
                </a:prstGeom>
                <a:noFill/>
                <a:ln w="1111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Oval 30">
                  <a:extLst>
                    <a:ext uri="{FF2B5EF4-FFF2-40B4-BE49-F238E27FC236}">
                      <a16:creationId xmlns:a16="http://schemas.microsoft.com/office/drawing/2014/main" id="{CF736EA7-CDB1-4C36-B267-5B09298A5E71}"/>
                    </a:ext>
                  </a:extLst>
                </p:cNvPr>
                <p:cNvSpPr>
                  <a:spLocks noChangeArrowheads="1"/>
                </p:cNvSpPr>
                <p:nvPr/>
              </p:nvSpPr>
              <p:spPr bwMode="auto">
                <a:xfrm>
                  <a:off x="7832725" y="-750888"/>
                  <a:ext cx="31750" cy="34925"/>
                </a:xfrm>
                <a:prstGeom prst="ellipse">
                  <a:avLst/>
                </a:prstGeom>
                <a:noFill/>
                <a:ln w="11113"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Rectangle 31">
                  <a:extLst>
                    <a:ext uri="{FF2B5EF4-FFF2-40B4-BE49-F238E27FC236}">
                      <a16:creationId xmlns:a16="http://schemas.microsoft.com/office/drawing/2014/main" id="{21B18D93-E578-4E9E-B3C5-9E6D4D1B6681}"/>
                    </a:ext>
                  </a:extLst>
                </p:cNvPr>
                <p:cNvSpPr>
                  <a:spLocks noChangeArrowheads="1"/>
                </p:cNvSpPr>
                <p:nvPr/>
              </p:nvSpPr>
              <p:spPr bwMode="auto">
                <a:xfrm>
                  <a:off x="7848600" y="-850900"/>
                  <a:ext cx="22225" cy="44450"/>
                </a:xfrm>
                <a:prstGeom prst="rect">
                  <a:avLst/>
                </a:pr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3" name="Rectangle 32">
                  <a:extLst>
                    <a:ext uri="{FF2B5EF4-FFF2-40B4-BE49-F238E27FC236}">
                      <a16:creationId xmlns:a16="http://schemas.microsoft.com/office/drawing/2014/main" id="{3E30EB63-33FE-4AA2-B2D1-B2F1A350013D}"/>
                    </a:ext>
                  </a:extLst>
                </p:cNvPr>
                <p:cNvSpPr>
                  <a:spLocks noChangeArrowheads="1"/>
                </p:cNvSpPr>
                <p:nvPr/>
              </p:nvSpPr>
              <p:spPr bwMode="auto">
                <a:xfrm>
                  <a:off x="7893050" y="-908050"/>
                  <a:ext cx="20638" cy="101600"/>
                </a:xfrm>
                <a:prstGeom prst="rect">
                  <a:avLst/>
                </a:pr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4" name="Freeform 33">
                  <a:extLst>
                    <a:ext uri="{FF2B5EF4-FFF2-40B4-BE49-F238E27FC236}">
                      <a16:creationId xmlns:a16="http://schemas.microsoft.com/office/drawing/2014/main" id="{A65DC3E0-58CA-42DE-AFE2-C5053D1335FB}"/>
                    </a:ext>
                  </a:extLst>
                </p:cNvPr>
                <p:cNvSpPr>
                  <a:spLocks/>
                </p:cNvSpPr>
                <p:nvPr/>
              </p:nvSpPr>
              <p:spPr bwMode="auto">
                <a:xfrm>
                  <a:off x="7775575" y="-908050"/>
                  <a:ext cx="38100" cy="76200"/>
                </a:xfrm>
                <a:custGeom>
                  <a:avLst/>
                  <a:gdLst>
                    <a:gd name="T0" fmla="*/ 0 w 14"/>
                    <a:gd name="T1" fmla="*/ 21 h 27"/>
                    <a:gd name="T2" fmla="*/ 7 w 14"/>
                    <a:gd name="T3" fmla="*/ 27 h 27"/>
                    <a:gd name="T4" fmla="*/ 14 w 14"/>
                    <a:gd name="T5" fmla="*/ 21 h 27"/>
                    <a:gd name="T6" fmla="*/ 7 w 14"/>
                    <a:gd name="T7" fmla="*/ 14 h 27"/>
                    <a:gd name="T8" fmla="*/ 0 w 14"/>
                    <a:gd name="T9" fmla="*/ 7 h 27"/>
                    <a:gd name="T10" fmla="*/ 7 w 14"/>
                    <a:gd name="T11" fmla="*/ 0 h 27"/>
                    <a:gd name="T12" fmla="*/ 14 w 14"/>
                    <a:gd name="T13" fmla="*/ 7 h 27"/>
                  </a:gdLst>
                  <a:ahLst/>
                  <a:cxnLst>
                    <a:cxn ang="0">
                      <a:pos x="T0" y="T1"/>
                    </a:cxn>
                    <a:cxn ang="0">
                      <a:pos x="T2" y="T3"/>
                    </a:cxn>
                    <a:cxn ang="0">
                      <a:pos x="T4" y="T5"/>
                    </a:cxn>
                    <a:cxn ang="0">
                      <a:pos x="T6" y="T7"/>
                    </a:cxn>
                    <a:cxn ang="0">
                      <a:pos x="T8" y="T9"/>
                    </a:cxn>
                    <a:cxn ang="0">
                      <a:pos x="T10" y="T11"/>
                    </a:cxn>
                    <a:cxn ang="0">
                      <a:pos x="T12" y="T13"/>
                    </a:cxn>
                  </a:cxnLst>
                  <a:rect l="0" t="0" r="r" b="b"/>
                  <a:pathLst>
                    <a:path w="14" h="27">
                      <a:moveTo>
                        <a:pt x="0" y="21"/>
                      </a:moveTo>
                      <a:cubicBezTo>
                        <a:pt x="0" y="24"/>
                        <a:pt x="3" y="27"/>
                        <a:pt x="7" y="27"/>
                      </a:cubicBezTo>
                      <a:cubicBezTo>
                        <a:pt x="11" y="27"/>
                        <a:pt x="14" y="24"/>
                        <a:pt x="14" y="21"/>
                      </a:cubicBezTo>
                      <a:cubicBezTo>
                        <a:pt x="14" y="17"/>
                        <a:pt x="11" y="14"/>
                        <a:pt x="7" y="14"/>
                      </a:cubicBezTo>
                      <a:cubicBezTo>
                        <a:pt x="3" y="14"/>
                        <a:pt x="0" y="11"/>
                        <a:pt x="0" y="7"/>
                      </a:cubicBezTo>
                      <a:cubicBezTo>
                        <a:pt x="0" y="4"/>
                        <a:pt x="3" y="0"/>
                        <a:pt x="7" y="0"/>
                      </a:cubicBezTo>
                      <a:cubicBezTo>
                        <a:pt x="11" y="0"/>
                        <a:pt x="14" y="4"/>
                        <a:pt x="14" y="7"/>
                      </a:cubicBez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5" name="Line 34">
                  <a:extLst>
                    <a:ext uri="{FF2B5EF4-FFF2-40B4-BE49-F238E27FC236}">
                      <a16:creationId xmlns:a16="http://schemas.microsoft.com/office/drawing/2014/main" id="{1DCEB9B4-7DCC-419D-BBC0-7D99A113B22E}"/>
                    </a:ext>
                  </a:extLst>
                </p:cNvPr>
                <p:cNvSpPr>
                  <a:spLocks noChangeShapeType="1"/>
                </p:cNvSpPr>
                <p:nvPr/>
              </p:nvSpPr>
              <p:spPr bwMode="auto">
                <a:xfrm>
                  <a:off x="7794625" y="-831850"/>
                  <a:ext cx="0" cy="1428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6" name="Line 35">
                  <a:extLst>
                    <a:ext uri="{FF2B5EF4-FFF2-40B4-BE49-F238E27FC236}">
                      <a16:creationId xmlns:a16="http://schemas.microsoft.com/office/drawing/2014/main" id="{ADFE730E-99C1-4573-B829-99E2FE0A43F5}"/>
                    </a:ext>
                  </a:extLst>
                </p:cNvPr>
                <p:cNvSpPr>
                  <a:spLocks noChangeShapeType="1"/>
                </p:cNvSpPr>
                <p:nvPr/>
              </p:nvSpPr>
              <p:spPr bwMode="auto">
                <a:xfrm>
                  <a:off x="7794625" y="-919163"/>
                  <a:ext cx="0" cy="11113"/>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112" name="Group 111">
              <a:extLst>
                <a:ext uri="{FF2B5EF4-FFF2-40B4-BE49-F238E27FC236}">
                  <a16:creationId xmlns:a16="http://schemas.microsoft.com/office/drawing/2014/main" id="{2E4971AB-4937-4F5A-9A2A-F6B3A80EC13F}"/>
                </a:ext>
              </a:extLst>
            </p:cNvPr>
            <p:cNvGrpSpPr/>
            <p:nvPr/>
          </p:nvGrpSpPr>
          <p:grpSpPr>
            <a:xfrm>
              <a:off x="9961555" y="457650"/>
              <a:ext cx="1751020" cy="686093"/>
              <a:chOff x="6917444" y="920348"/>
              <a:chExt cx="1751020" cy="686093"/>
            </a:xfrm>
          </p:grpSpPr>
          <p:sp>
            <p:nvSpPr>
              <p:cNvPr id="110" name="TextBox 109">
                <a:extLst>
                  <a:ext uri="{FF2B5EF4-FFF2-40B4-BE49-F238E27FC236}">
                    <a16:creationId xmlns:a16="http://schemas.microsoft.com/office/drawing/2014/main" id="{BA96F601-0A9C-43E9-8FE1-E3C8D26750C1}"/>
                  </a:ext>
                </a:extLst>
              </p:cNvPr>
              <p:cNvSpPr txBox="1"/>
              <p:nvPr/>
            </p:nvSpPr>
            <p:spPr>
              <a:xfrm>
                <a:off x="6917444" y="1237109"/>
                <a:ext cx="1751020" cy="369332"/>
              </a:xfrm>
              <a:prstGeom prst="rect">
                <a:avLst/>
              </a:prstGeom>
              <a:noFill/>
              <a:ln w="6350">
                <a:noFill/>
                <a:prstDash val="dash"/>
              </a:ln>
            </p:spPr>
            <p:txBody>
              <a:bodyPr wrap="square" lIns="0" tIns="0" rIns="0" bIns="0" rtlCol="0">
                <a:spAutoFit/>
              </a:bodyPr>
              <a:lstStyle/>
              <a:p>
                <a:pPr algn="ctr">
                  <a:tabLst>
                    <a:tab pos="444500" algn="l"/>
                  </a:tabLst>
                </a:pPr>
                <a:r>
                  <a:rPr lang="en-US" sz="1200" dirty="0">
                    <a:solidFill>
                      <a:schemeClr val="bg1"/>
                    </a:solidFill>
                  </a:rPr>
                  <a:t>Lorem </a:t>
                </a:r>
                <a:r>
                  <a:rPr lang="en-US" sz="1200" dirty="0" err="1">
                    <a:solidFill>
                      <a:schemeClr val="bg1"/>
                    </a:solidFill>
                  </a:rPr>
                  <a:t>Ipsum</a:t>
                </a:r>
                <a:r>
                  <a:rPr lang="en-US" sz="1200" dirty="0">
                    <a:solidFill>
                      <a:schemeClr val="bg1"/>
                    </a:solidFill>
                  </a:rPr>
                  <a:t> is simply dummy text of the printing.</a:t>
                </a:r>
              </a:p>
            </p:txBody>
          </p:sp>
          <p:sp>
            <p:nvSpPr>
              <p:cNvPr id="111" name="TextBox 110">
                <a:extLst>
                  <a:ext uri="{FF2B5EF4-FFF2-40B4-BE49-F238E27FC236}">
                    <a16:creationId xmlns:a16="http://schemas.microsoft.com/office/drawing/2014/main" id="{3AC59829-7FF8-41C1-A1CA-33E41401CBEA}"/>
                  </a:ext>
                </a:extLst>
              </p:cNvPr>
              <p:cNvSpPr txBox="1"/>
              <p:nvPr/>
            </p:nvSpPr>
            <p:spPr>
              <a:xfrm>
                <a:off x="7202404" y="920348"/>
                <a:ext cx="1181100" cy="276999"/>
              </a:xfrm>
              <a:prstGeom prst="rect">
                <a:avLst/>
              </a:prstGeom>
              <a:noFill/>
              <a:ln w="6350">
                <a:noFill/>
                <a:prstDash val="dash"/>
              </a:ln>
            </p:spPr>
            <p:txBody>
              <a:bodyPr wrap="square" lIns="0" tIns="0" rIns="0" bIns="0" rtlCol="0">
                <a:spAutoFit/>
              </a:bodyPr>
              <a:lstStyle/>
              <a:p>
                <a:pPr algn="ctr"/>
                <a:r>
                  <a:rPr lang="en-US" b="1" dirty="0">
                    <a:solidFill>
                      <a:schemeClr val="bg1"/>
                    </a:solidFill>
                  </a:rPr>
                  <a:t>85%</a:t>
                </a:r>
              </a:p>
            </p:txBody>
          </p:sp>
        </p:grpSp>
        <p:grpSp>
          <p:nvGrpSpPr>
            <p:cNvPr id="117" name="Group 116">
              <a:extLst>
                <a:ext uri="{FF2B5EF4-FFF2-40B4-BE49-F238E27FC236}">
                  <a16:creationId xmlns:a16="http://schemas.microsoft.com/office/drawing/2014/main" id="{8B2328AC-1EAA-44FE-B336-5031E2D3EC11}"/>
                </a:ext>
              </a:extLst>
            </p:cNvPr>
            <p:cNvGrpSpPr/>
            <p:nvPr/>
          </p:nvGrpSpPr>
          <p:grpSpPr>
            <a:xfrm>
              <a:off x="6171347" y="457650"/>
              <a:ext cx="1751020" cy="686093"/>
              <a:chOff x="6917444" y="920348"/>
              <a:chExt cx="1751020" cy="686093"/>
            </a:xfrm>
          </p:grpSpPr>
          <p:sp>
            <p:nvSpPr>
              <p:cNvPr id="118" name="TextBox 117">
                <a:extLst>
                  <a:ext uri="{FF2B5EF4-FFF2-40B4-BE49-F238E27FC236}">
                    <a16:creationId xmlns:a16="http://schemas.microsoft.com/office/drawing/2014/main" id="{FBFAC5CD-CF0B-4B3A-B7E2-D53771AEC175}"/>
                  </a:ext>
                </a:extLst>
              </p:cNvPr>
              <p:cNvSpPr txBox="1"/>
              <p:nvPr/>
            </p:nvSpPr>
            <p:spPr>
              <a:xfrm>
                <a:off x="6917444" y="1237109"/>
                <a:ext cx="1751020" cy="369332"/>
              </a:xfrm>
              <a:prstGeom prst="rect">
                <a:avLst/>
              </a:prstGeom>
              <a:noFill/>
              <a:ln w="6350">
                <a:noFill/>
                <a:prstDash val="dash"/>
              </a:ln>
            </p:spPr>
            <p:txBody>
              <a:bodyPr wrap="square" lIns="0" tIns="0" rIns="0" bIns="0" rtlCol="0">
                <a:spAutoFit/>
              </a:bodyPr>
              <a:lstStyle/>
              <a:p>
                <a:pPr algn="ctr">
                  <a:tabLst>
                    <a:tab pos="444500" algn="l"/>
                  </a:tabLst>
                </a:pPr>
                <a:r>
                  <a:rPr lang="en-US" sz="1200" dirty="0">
                    <a:solidFill>
                      <a:schemeClr val="bg1"/>
                    </a:solidFill>
                  </a:rPr>
                  <a:t>Lorem </a:t>
                </a:r>
                <a:r>
                  <a:rPr lang="en-US" sz="1200" dirty="0" err="1">
                    <a:solidFill>
                      <a:schemeClr val="bg1"/>
                    </a:solidFill>
                  </a:rPr>
                  <a:t>Ipsum</a:t>
                </a:r>
                <a:r>
                  <a:rPr lang="en-US" sz="1200" dirty="0">
                    <a:solidFill>
                      <a:schemeClr val="bg1"/>
                    </a:solidFill>
                  </a:rPr>
                  <a:t> is simply dummy text of the printing.</a:t>
                </a:r>
              </a:p>
            </p:txBody>
          </p:sp>
          <p:sp>
            <p:nvSpPr>
              <p:cNvPr id="119" name="TextBox 118">
                <a:extLst>
                  <a:ext uri="{FF2B5EF4-FFF2-40B4-BE49-F238E27FC236}">
                    <a16:creationId xmlns:a16="http://schemas.microsoft.com/office/drawing/2014/main" id="{AC0AD2D0-2528-451E-B01F-1DBA201DD5A6}"/>
                  </a:ext>
                </a:extLst>
              </p:cNvPr>
              <p:cNvSpPr txBox="1"/>
              <p:nvPr/>
            </p:nvSpPr>
            <p:spPr>
              <a:xfrm>
                <a:off x="7202404" y="920348"/>
                <a:ext cx="1181100" cy="276999"/>
              </a:xfrm>
              <a:prstGeom prst="rect">
                <a:avLst/>
              </a:prstGeom>
              <a:noFill/>
              <a:ln w="6350">
                <a:noFill/>
                <a:prstDash val="dash"/>
              </a:ln>
            </p:spPr>
            <p:txBody>
              <a:bodyPr wrap="square" lIns="0" tIns="0" rIns="0" bIns="0" rtlCol="0">
                <a:spAutoFit/>
              </a:bodyPr>
              <a:lstStyle/>
              <a:p>
                <a:pPr algn="ctr"/>
                <a:r>
                  <a:rPr lang="en-US" b="1" dirty="0">
                    <a:solidFill>
                      <a:schemeClr val="bg1"/>
                    </a:solidFill>
                  </a:rPr>
                  <a:t>30%</a:t>
                </a:r>
              </a:p>
            </p:txBody>
          </p:sp>
        </p:grpSp>
        <p:grpSp>
          <p:nvGrpSpPr>
            <p:cNvPr id="120" name="Group 119">
              <a:extLst>
                <a:ext uri="{FF2B5EF4-FFF2-40B4-BE49-F238E27FC236}">
                  <a16:creationId xmlns:a16="http://schemas.microsoft.com/office/drawing/2014/main" id="{D0E8E4CE-7A72-4FE9-9F72-C1260ECAFB7D}"/>
                </a:ext>
              </a:extLst>
            </p:cNvPr>
            <p:cNvGrpSpPr/>
            <p:nvPr/>
          </p:nvGrpSpPr>
          <p:grpSpPr>
            <a:xfrm>
              <a:off x="3704838" y="457650"/>
              <a:ext cx="1751020" cy="686093"/>
              <a:chOff x="6917444" y="920348"/>
              <a:chExt cx="1751020" cy="686093"/>
            </a:xfrm>
          </p:grpSpPr>
          <p:sp>
            <p:nvSpPr>
              <p:cNvPr id="121" name="TextBox 120">
                <a:extLst>
                  <a:ext uri="{FF2B5EF4-FFF2-40B4-BE49-F238E27FC236}">
                    <a16:creationId xmlns:a16="http://schemas.microsoft.com/office/drawing/2014/main" id="{CAA6AEF6-2B0B-4C76-9F56-9BCF47403FAC}"/>
                  </a:ext>
                </a:extLst>
              </p:cNvPr>
              <p:cNvSpPr txBox="1"/>
              <p:nvPr/>
            </p:nvSpPr>
            <p:spPr>
              <a:xfrm>
                <a:off x="6917444" y="1237109"/>
                <a:ext cx="1751020" cy="369332"/>
              </a:xfrm>
              <a:prstGeom prst="rect">
                <a:avLst/>
              </a:prstGeom>
              <a:noFill/>
              <a:ln w="6350">
                <a:noFill/>
                <a:prstDash val="dash"/>
              </a:ln>
            </p:spPr>
            <p:txBody>
              <a:bodyPr wrap="square" lIns="0" tIns="0" rIns="0" bIns="0" rtlCol="0">
                <a:spAutoFit/>
              </a:bodyPr>
              <a:lstStyle/>
              <a:p>
                <a:pPr algn="ctr">
                  <a:tabLst>
                    <a:tab pos="444500" algn="l"/>
                  </a:tabLst>
                </a:pPr>
                <a:r>
                  <a:rPr lang="en-US" sz="1200" dirty="0">
                    <a:solidFill>
                      <a:schemeClr val="bg1"/>
                    </a:solidFill>
                  </a:rPr>
                  <a:t>Lorem </a:t>
                </a:r>
                <a:r>
                  <a:rPr lang="en-US" sz="1200" dirty="0" err="1">
                    <a:solidFill>
                      <a:schemeClr val="bg1"/>
                    </a:solidFill>
                  </a:rPr>
                  <a:t>Ipsum</a:t>
                </a:r>
                <a:r>
                  <a:rPr lang="en-US" sz="1200" dirty="0">
                    <a:solidFill>
                      <a:schemeClr val="bg1"/>
                    </a:solidFill>
                  </a:rPr>
                  <a:t> is simply dummy text of the printing.</a:t>
                </a:r>
              </a:p>
            </p:txBody>
          </p:sp>
          <p:sp>
            <p:nvSpPr>
              <p:cNvPr id="122" name="TextBox 121">
                <a:extLst>
                  <a:ext uri="{FF2B5EF4-FFF2-40B4-BE49-F238E27FC236}">
                    <a16:creationId xmlns:a16="http://schemas.microsoft.com/office/drawing/2014/main" id="{45533848-1BEF-4B0F-98CA-476E1FE6789F}"/>
                  </a:ext>
                </a:extLst>
              </p:cNvPr>
              <p:cNvSpPr txBox="1"/>
              <p:nvPr/>
            </p:nvSpPr>
            <p:spPr>
              <a:xfrm>
                <a:off x="7202404" y="920348"/>
                <a:ext cx="1181100" cy="276999"/>
              </a:xfrm>
              <a:prstGeom prst="rect">
                <a:avLst/>
              </a:prstGeom>
              <a:noFill/>
              <a:ln w="6350">
                <a:noFill/>
                <a:prstDash val="dash"/>
              </a:ln>
            </p:spPr>
            <p:txBody>
              <a:bodyPr wrap="square" lIns="0" tIns="0" rIns="0" bIns="0" rtlCol="0">
                <a:spAutoFit/>
              </a:bodyPr>
              <a:lstStyle/>
              <a:p>
                <a:pPr algn="ctr"/>
                <a:r>
                  <a:rPr lang="en-US" b="1" dirty="0">
                    <a:solidFill>
                      <a:schemeClr val="bg1"/>
                    </a:solidFill>
                  </a:rPr>
                  <a:t>10%</a:t>
                </a:r>
              </a:p>
            </p:txBody>
          </p:sp>
        </p:grpSp>
      </p:grpSp>
    </p:spTree>
    <p:extLst>
      <p:ext uri="{BB962C8B-B14F-4D97-AF65-F5344CB8AC3E}">
        <p14:creationId xmlns:p14="http://schemas.microsoft.com/office/powerpoint/2010/main" val="2900379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024">
            <a:extLst>
              <a:ext uri="{FF2B5EF4-FFF2-40B4-BE49-F238E27FC236}">
                <a16:creationId xmlns:a16="http://schemas.microsoft.com/office/drawing/2014/main" id="{37E1E9D7-B4FB-478B-8B60-10E1B3459378}"/>
              </a:ext>
            </a:extLst>
          </p:cNvPr>
          <p:cNvPicPr>
            <a:picLocks noChangeAspect="1"/>
          </p:cNvPicPr>
          <p:nvPr/>
        </p:nvPicPr>
        <p:blipFill rotWithShape="1">
          <a:blip r:embed="rId2">
            <a:extLst>
              <a:ext uri="{28A0092B-C50C-407E-A947-70E740481C1C}">
                <a14:useLocalDpi xmlns:a14="http://schemas.microsoft.com/office/drawing/2010/main" val="0"/>
              </a:ext>
            </a:extLst>
          </a:blip>
          <a:srcRect r="70659"/>
          <a:stretch/>
        </p:blipFill>
        <p:spPr>
          <a:xfrm>
            <a:off x="0" y="1"/>
            <a:ext cx="3030374" cy="6858000"/>
          </a:xfrm>
          <a:prstGeom prst="rect">
            <a:avLst/>
          </a:prstGeom>
        </p:spPr>
      </p:pic>
      <p:sp>
        <p:nvSpPr>
          <p:cNvPr id="1027" name="Rectangle 1026">
            <a:extLst>
              <a:ext uri="{FF2B5EF4-FFF2-40B4-BE49-F238E27FC236}">
                <a16:creationId xmlns:a16="http://schemas.microsoft.com/office/drawing/2014/main" id="{686EC4C8-6B6D-4B1F-8D23-180D3B80D273}"/>
              </a:ext>
            </a:extLst>
          </p:cNvPr>
          <p:cNvSpPr/>
          <p:nvPr/>
        </p:nvSpPr>
        <p:spPr>
          <a:xfrm>
            <a:off x="0" y="1"/>
            <a:ext cx="3030374" cy="6858000"/>
          </a:xfrm>
          <a:prstGeom prst="rect">
            <a:avLst/>
          </a:prstGeom>
          <a:gradFill>
            <a:gsLst>
              <a:gs pos="0">
                <a:srgbClr val="B9FCC8">
                  <a:alpha val="75000"/>
                </a:srgbClr>
              </a:gs>
              <a:gs pos="51000">
                <a:srgbClr val="8FF8C3">
                  <a:alpha val="82000"/>
                </a:srgbClr>
              </a:gs>
              <a:gs pos="100000">
                <a:srgbClr val="54F4BD">
                  <a:alpha val="9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1" name="Group 30">
            <a:extLst>
              <a:ext uri="{FF2B5EF4-FFF2-40B4-BE49-F238E27FC236}">
                <a16:creationId xmlns:a16="http://schemas.microsoft.com/office/drawing/2014/main" id="{5F508F19-9FDC-4610-9652-60CC78035245}"/>
              </a:ext>
            </a:extLst>
          </p:cNvPr>
          <p:cNvGrpSpPr/>
          <p:nvPr/>
        </p:nvGrpSpPr>
        <p:grpSpPr>
          <a:xfrm>
            <a:off x="587375" y="1041155"/>
            <a:ext cx="10929548" cy="4775691"/>
            <a:chOff x="510186" y="1041155"/>
            <a:chExt cx="10929548" cy="4775691"/>
          </a:xfrm>
        </p:grpSpPr>
        <p:grpSp>
          <p:nvGrpSpPr>
            <p:cNvPr id="30" name="Group 29">
              <a:extLst>
                <a:ext uri="{FF2B5EF4-FFF2-40B4-BE49-F238E27FC236}">
                  <a16:creationId xmlns:a16="http://schemas.microsoft.com/office/drawing/2014/main" id="{EBFE51AC-937F-4C79-BDAB-FA14FCB8F531}"/>
                </a:ext>
              </a:extLst>
            </p:cNvPr>
            <p:cNvGrpSpPr/>
            <p:nvPr/>
          </p:nvGrpSpPr>
          <p:grpSpPr>
            <a:xfrm>
              <a:off x="510186" y="4979673"/>
              <a:ext cx="2170139" cy="738664"/>
              <a:chOff x="510186" y="5082749"/>
              <a:chExt cx="2170139" cy="738664"/>
            </a:xfrm>
          </p:grpSpPr>
          <p:sp>
            <p:nvSpPr>
              <p:cNvPr id="2" name="TextBox 1">
                <a:extLst>
                  <a:ext uri="{FF2B5EF4-FFF2-40B4-BE49-F238E27FC236}">
                    <a16:creationId xmlns:a16="http://schemas.microsoft.com/office/drawing/2014/main" id="{D3E741EC-A466-42E5-8AD0-E481D89EE27B}"/>
                  </a:ext>
                </a:extLst>
              </p:cNvPr>
              <p:cNvSpPr txBox="1"/>
              <p:nvPr/>
            </p:nvSpPr>
            <p:spPr>
              <a:xfrm>
                <a:off x="510186" y="5082749"/>
                <a:ext cx="2170139" cy="430887"/>
              </a:xfrm>
              <a:prstGeom prst="rect">
                <a:avLst/>
              </a:prstGeom>
              <a:noFill/>
            </p:spPr>
            <p:txBody>
              <a:bodyPr wrap="square" lIns="0" tIns="0" rIns="0" bIns="0" rtlCol="0">
                <a:spAutoFit/>
              </a:bodyPr>
              <a:lstStyle/>
              <a:p>
                <a:r>
                  <a:rPr lang="en-US" sz="2800" b="1" dirty="0">
                    <a:solidFill>
                      <a:schemeClr val="tx1">
                        <a:lumMod val="75000"/>
                        <a:lumOff val="25000"/>
                      </a:schemeClr>
                    </a:solidFill>
                    <a:latin typeface="Arial" panose="020B0604020202020204" pitchFamily="34" charset="0"/>
                    <a:cs typeface="Arial" panose="020B0604020202020204" pitchFamily="34" charset="0"/>
                  </a:rPr>
                  <a:t>FINANCIAL</a:t>
                </a:r>
              </a:p>
            </p:txBody>
          </p:sp>
          <p:sp>
            <p:nvSpPr>
              <p:cNvPr id="3" name="TextBox 2">
                <a:extLst>
                  <a:ext uri="{FF2B5EF4-FFF2-40B4-BE49-F238E27FC236}">
                    <a16:creationId xmlns:a16="http://schemas.microsoft.com/office/drawing/2014/main" id="{5BCFFD9B-92F0-4825-8B13-64F2AB9F2230}"/>
                  </a:ext>
                </a:extLst>
              </p:cNvPr>
              <p:cNvSpPr txBox="1"/>
              <p:nvPr/>
            </p:nvSpPr>
            <p:spPr>
              <a:xfrm>
                <a:off x="510186" y="5513636"/>
                <a:ext cx="1740024" cy="307777"/>
              </a:xfrm>
              <a:prstGeom prst="rect">
                <a:avLst/>
              </a:prstGeom>
              <a:noFill/>
            </p:spPr>
            <p:txBody>
              <a:bodyPr wrap="square" lIns="0" tIns="0" rIns="0" bIns="0" rtlCol="0">
                <a:spAutoFit/>
              </a:bodyPr>
              <a:lstStyle/>
              <a:p>
                <a:r>
                  <a:rPr lang="en-US" sz="2000" dirty="0">
                    <a:solidFill>
                      <a:schemeClr val="tx1">
                        <a:lumMod val="75000"/>
                        <a:lumOff val="25000"/>
                      </a:schemeClr>
                    </a:solidFill>
                    <a:latin typeface="Arial" panose="020B0604020202020204" pitchFamily="34" charset="0"/>
                    <a:cs typeface="Arial" panose="020B0604020202020204" pitchFamily="34" charset="0"/>
                  </a:rPr>
                  <a:t>Data Driven</a:t>
                </a:r>
              </a:p>
            </p:txBody>
          </p:sp>
        </p:grpSp>
        <p:grpSp>
          <p:nvGrpSpPr>
            <p:cNvPr id="16" name="Group 15">
              <a:extLst>
                <a:ext uri="{FF2B5EF4-FFF2-40B4-BE49-F238E27FC236}">
                  <a16:creationId xmlns:a16="http://schemas.microsoft.com/office/drawing/2014/main" id="{F1AAC6DF-0479-47FA-A67D-75ADBF551A73}"/>
                </a:ext>
              </a:extLst>
            </p:cNvPr>
            <p:cNvGrpSpPr/>
            <p:nvPr/>
          </p:nvGrpSpPr>
          <p:grpSpPr>
            <a:xfrm>
              <a:off x="3192905" y="1041155"/>
              <a:ext cx="8246829" cy="4775691"/>
              <a:chOff x="431800" y="1953150"/>
              <a:chExt cx="8247462" cy="4536550"/>
            </a:xfrm>
          </p:grpSpPr>
          <p:grpSp>
            <p:nvGrpSpPr>
              <p:cNvPr id="17" name="Group 16">
                <a:extLst>
                  <a:ext uri="{FF2B5EF4-FFF2-40B4-BE49-F238E27FC236}">
                    <a16:creationId xmlns:a16="http://schemas.microsoft.com/office/drawing/2014/main" id="{07EE10AD-9F73-48A1-B033-E5482F720E82}"/>
                  </a:ext>
                </a:extLst>
              </p:cNvPr>
              <p:cNvGrpSpPr/>
              <p:nvPr/>
            </p:nvGrpSpPr>
            <p:grpSpPr>
              <a:xfrm>
                <a:off x="431800" y="1953150"/>
                <a:ext cx="3961188" cy="4442974"/>
                <a:chOff x="431800" y="2046725"/>
                <a:chExt cx="3961188" cy="4442974"/>
              </a:xfrm>
            </p:grpSpPr>
            <p:graphicFrame>
              <p:nvGraphicFramePr>
                <p:cNvPr id="24" name="Chart 23">
                  <a:extLst>
                    <a:ext uri="{FF2B5EF4-FFF2-40B4-BE49-F238E27FC236}">
                      <a16:creationId xmlns:a16="http://schemas.microsoft.com/office/drawing/2014/main" id="{0DFDD6A8-5DEE-4E9B-BA65-542CAEC5FBF2}"/>
                    </a:ext>
                  </a:extLst>
                </p:cNvPr>
                <p:cNvGraphicFramePr/>
                <p:nvPr>
                  <p:extLst>
                    <p:ext uri="{D42A27DB-BD31-4B8C-83A1-F6EECF244321}">
                      <p14:modId xmlns:p14="http://schemas.microsoft.com/office/powerpoint/2010/main" val="1185656487"/>
                    </p:ext>
                  </p:extLst>
                </p:nvPr>
              </p:nvGraphicFramePr>
              <p:xfrm>
                <a:off x="431800" y="2981324"/>
                <a:ext cx="3961188" cy="3508375"/>
              </p:xfrm>
              <a:graphic>
                <a:graphicData uri="http://schemas.openxmlformats.org/drawingml/2006/chart">
                  <c:chart xmlns:c="http://schemas.openxmlformats.org/drawingml/2006/chart" xmlns:r="http://schemas.openxmlformats.org/officeDocument/2006/relationships" r:id="rId3"/>
                </a:graphicData>
              </a:graphic>
            </p:graphicFrame>
            <p:grpSp>
              <p:nvGrpSpPr>
                <p:cNvPr id="25" name="Group 24">
                  <a:extLst>
                    <a:ext uri="{FF2B5EF4-FFF2-40B4-BE49-F238E27FC236}">
                      <a16:creationId xmlns:a16="http://schemas.microsoft.com/office/drawing/2014/main" id="{23BA0991-07CA-4EBE-A515-F55AFE0E9F4F}"/>
                    </a:ext>
                  </a:extLst>
                </p:cNvPr>
                <p:cNvGrpSpPr/>
                <p:nvPr/>
              </p:nvGrpSpPr>
              <p:grpSpPr>
                <a:xfrm>
                  <a:off x="431800" y="2046725"/>
                  <a:ext cx="3771900" cy="832550"/>
                  <a:chOff x="431800" y="1856225"/>
                  <a:chExt cx="3771900" cy="832550"/>
                </a:xfrm>
              </p:grpSpPr>
              <p:sp>
                <p:nvSpPr>
                  <p:cNvPr id="26" name="TextBox 25">
                    <a:extLst>
                      <a:ext uri="{FF2B5EF4-FFF2-40B4-BE49-F238E27FC236}">
                        <a16:creationId xmlns:a16="http://schemas.microsoft.com/office/drawing/2014/main" id="{B881246D-2A95-4A4B-9FE0-CA350E237615}"/>
                      </a:ext>
                    </a:extLst>
                  </p:cNvPr>
                  <p:cNvSpPr txBox="1"/>
                  <p:nvPr/>
                </p:nvSpPr>
                <p:spPr>
                  <a:xfrm>
                    <a:off x="431800" y="2162518"/>
                    <a:ext cx="3771900" cy="526257"/>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75000"/>
                            <a:lumOff val="25000"/>
                          </a:schemeClr>
                        </a:solidFill>
                        <a:effectLst/>
                        <a:uLnTx/>
                        <a:uFillTx/>
                      </a:rPr>
                      <a:t>Lorem </a:t>
                    </a:r>
                    <a:r>
                      <a:rPr kumimoji="0" lang="en-US" sz="1200" b="0" i="0" u="none" strike="noStrike" kern="0" cap="none" spc="0" normalizeH="0" baseline="0" noProof="0" dirty="0" err="1">
                        <a:ln>
                          <a:noFill/>
                        </a:ln>
                        <a:solidFill>
                          <a:schemeClr val="tx1">
                            <a:lumMod val="75000"/>
                            <a:lumOff val="25000"/>
                          </a:schemeClr>
                        </a:solidFill>
                        <a:effectLst/>
                        <a:uLnTx/>
                        <a:uFillTx/>
                      </a:rPr>
                      <a:t>Ipsum</a:t>
                    </a:r>
                    <a:r>
                      <a:rPr kumimoji="0" lang="en-US" sz="1200" b="0" i="0" u="none" strike="noStrike" kern="0" cap="none" spc="0" normalizeH="0" baseline="0" noProof="0" dirty="0">
                        <a:ln>
                          <a:noFill/>
                        </a:ln>
                        <a:solidFill>
                          <a:schemeClr val="tx1">
                            <a:lumMod val="75000"/>
                            <a:lumOff val="25000"/>
                          </a:schemeClr>
                        </a:solidFill>
                        <a:effectLst/>
                        <a:uLnTx/>
                        <a:uFillTx/>
                      </a:rPr>
                      <a:t> is simply dummy text of the printing and typesetting industry. Lorem </a:t>
                    </a:r>
                    <a:r>
                      <a:rPr kumimoji="0" lang="en-US" sz="1200" b="0" i="0" u="none" strike="noStrike" kern="0" cap="none" spc="0" normalizeH="0" baseline="0" noProof="0" dirty="0" err="1">
                        <a:ln>
                          <a:noFill/>
                        </a:ln>
                        <a:solidFill>
                          <a:schemeClr val="tx1">
                            <a:lumMod val="75000"/>
                            <a:lumOff val="25000"/>
                          </a:schemeClr>
                        </a:solidFill>
                        <a:effectLst/>
                        <a:uLnTx/>
                        <a:uFillTx/>
                      </a:rPr>
                      <a:t>Ipsum</a:t>
                    </a:r>
                    <a:r>
                      <a:rPr kumimoji="0" lang="en-US" sz="1200" b="0" i="0" u="none" strike="noStrike" kern="0" cap="none" spc="0" normalizeH="0" baseline="0" noProof="0" dirty="0">
                        <a:ln>
                          <a:noFill/>
                        </a:ln>
                        <a:solidFill>
                          <a:schemeClr val="tx1">
                            <a:lumMod val="75000"/>
                            <a:lumOff val="25000"/>
                          </a:schemeClr>
                        </a:solidFill>
                        <a:effectLst/>
                        <a:uLnTx/>
                        <a:uFillTx/>
                      </a:rPr>
                      <a:t> has been the industry's standard dummy text ever since the 1500s.</a:t>
                    </a:r>
                  </a:p>
                </p:txBody>
              </p:sp>
              <p:sp>
                <p:nvSpPr>
                  <p:cNvPr id="27" name="TextBox 26">
                    <a:extLst>
                      <a:ext uri="{FF2B5EF4-FFF2-40B4-BE49-F238E27FC236}">
                        <a16:creationId xmlns:a16="http://schemas.microsoft.com/office/drawing/2014/main" id="{A4333875-F9F5-4D54-ADAD-4BC49776FC59}"/>
                      </a:ext>
                    </a:extLst>
                  </p:cNvPr>
                  <p:cNvSpPr txBox="1"/>
                  <p:nvPr/>
                </p:nvSpPr>
                <p:spPr>
                  <a:xfrm>
                    <a:off x="431800" y="1856225"/>
                    <a:ext cx="3771900" cy="263128"/>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solidFill>
                          <a:schemeClr val="tx1">
                            <a:lumMod val="75000"/>
                            <a:lumOff val="25000"/>
                          </a:schemeClr>
                        </a:solidFill>
                        <a:latin typeface="Arial" panose="020B0604020202020204" pitchFamily="34" charset="0"/>
                        <a:cs typeface="Arial" panose="020B0604020202020204" pitchFamily="34" charset="0"/>
                      </a:rPr>
                      <a:t>Sales, Cost &amp; Profit</a:t>
                    </a:r>
                  </a:p>
                </p:txBody>
              </p:sp>
            </p:grpSp>
          </p:grpSp>
          <p:grpSp>
            <p:nvGrpSpPr>
              <p:cNvPr id="18" name="Group 17">
                <a:extLst>
                  <a:ext uri="{FF2B5EF4-FFF2-40B4-BE49-F238E27FC236}">
                    <a16:creationId xmlns:a16="http://schemas.microsoft.com/office/drawing/2014/main" id="{4F821CC4-9EF4-487A-B6A8-0171FD8596DD}"/>
                  </a:ext>
                </a:extLst>
              </p:cNvPr>
              <p:cNvGrpSpPr/>
              <p:nvPr/>
            </p:nvGrpSpPr>
            <p:grpSpPr>
              <a:xfrm>
                <a:off x="4718074" y="1953150"/>
                <a:ext cx="3961188" cy="4442974"/>
                <a:chOff x="4718074" y="2040744"/>
                <a:chExt cx="3961188" cy="4442974"/>
              </a:xfrm>
            </p:grpSpPr>
            <p:graphicFrame>
              <p:nvGraphicFramePr>
                <p:cNvPr id="20" name="Chart 19">
                  <a:extLst>
                    <a:ext uri="{FF2B5EF4-FFF2-40B4-BE49-F238E27FC236}">
                      <a16:creationId xmlns:a16="http://schemas.microsoft.com/office/drawing/2014/main" id="{BBB64C7F-81FF-47BD-ABAC-B9FA6CCBD977}"/>
                    </a:ext>
                  </a:extLst>
                </p:cNvPr>
                <p:cNvGraphicFramePr/>
                <p:nvPr>
                  <p:extLst>
                    <p:ext uri="{D42A27DB-BD31-4B8C-83A1-F6EECF244321}">
                      <p14:modId xmlns:p14="http://schemas.microsoft.com/office/powerpoint/2010/main" val="3940614129"/>
                    </p:ext>
                  </p:extLst>
                </p:nvPr>
              </p:nvGraphicFramePr>
              <p:xfrm>
                <a:off x="4718074" y="2975343"/>
                <a:ext cx="3961188" cy="3508375"/>
              </p:xfrm>
              <a:graphic>
                <a:graphicData uri="http://schemas.openxmlformats.org/drawingml/2006/chart">
                  <c:chart xmlns:c="http://schemas.openxmlformats.org/drawingml/2006/chart" xmlns:r="http://schemas.openxmlformats.org/officeDocument/2006/relationships" r:id="rId4"/>
                </a:graphicData>
              </a:graphic>
            </p:graphicFrame>
            <p:grpSp>
              <p:nvGrpSpPr>
                <p:cNvPr id="21" name="Group 20">
                  <a:extLst>
                    <a:ext uri="{FF2B5EF4-FFF2-40B4-BE49-F238E27FC236}">
                      <a16:creationId xmlns:a16="http://schemas.microsoft.com/office/drawing/2014/main" id="{97719C4A-CCE8-4F25-B25A-95DC3A7295CA}"/>
                    </a:ext>
                  </a:extLst>
                </p:cNvPr>
                <p:cNvGrpSpPr/>
                <p:nvPr/>
              </p:nvGrpSpPr>
              <p:grpSpPr>
                <a:xfrm>
                  <a:off x="4718074" y="2040744"/>
                  <a:ext cx="3771900" cy="832550"/>
                  <a:chOff x="431800" y="1856225"/>
                  <a:chExt cx="3771900" cy="832550"/>
                </a:xfrm>
              </p:grpSpPr>
              <p:sp>
                <p:nvSpPr>
                  <p:cNvPr id="22" name="TextBox 21">
                    <a:extLst>
                      <a:ext uri="{FF2B5EF4-FFF2-40B4-BE49-F238E27FC236}">
                        <a16:creationId xmlns:a16="http://schemas.microsoft.com/office/drawing/2014/main" id="{B55CF892-C8A3-4AD3-A07E-182DF73C6C81}"/>
                      </a:ext>
                    </a:extLst>
                  </p:cNvPr>
                  <p:cNvSpPr txBox="1"/>
                  <p:nvPr/>
                </p:nvSpPr>
                <p:spPr>
                  <a:xfrm>
                    <a:off x="431800" y="2162518"/>
                    <a:ext cx="3771900" cy="526257"/>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75000"/>
                            <a:lumOff val="25000"/>
                          </a:schemeClr>
                        </a:solidFill>
                        <a:effectLst/>
                        <a:uLnTx/>
                        <a:uFillTx/>
                      </a:rPr>
                      <a:t>Lorem </a:t>
                    </a:r>
                    <a:r>
                      <a:rPr kumimoji="0" lang="en-US" sz="1200" b="0" i="0" u="none" strike="noStrike" kern="0" cap="none" spc="0" normalizeH="0" baseline="0" noProof="0" dirty="0" err="1">
                        <a:ln>
                          <a:noFill/>
                        </a:ln>
                        <a:solidFill>
                          <a:schemeClr val="tx1">
                            <a:lumMod val="75000"/>
                            <a:lumOff val="25000"/>
                          </a:schemeClr>
                        </a:solidFill>
                        <a:effectLst/>
                        <a:uLnTx/>
                        <a:uFillTx/>
                      </a:rPr>
                      <a:t>Ipsum</a:t>
                    </a:r>
                    <a:r>
                      <a:rPr kumimoji="0" lang="en-US" sz="1200" b="0" i="0" u="none" strike="noStrike" kern="0" cap="none" spc="0" normalizeH="0" baseline="0" noProof="0" dirty="0">
                        <a:ln>
                          <a:noFill/>
                        </a:ln>
                        <a:solidFill>
                          <a:schemeClr val="tx1">
                            <a:lumMod val="75000"/>
                            <a:lumOff val="25000"/>
                          </a:schemeClr>
                        </a:solidFill>
                        <a:effectLst/>
                        <a:uLnTx/>
                        <a:uFillTx/>
                      </a:rPr>
                      <a:t> is simply dummy text of the printing and typesetting industry. Lorem </a:t>
                    </a:r>
                    <a:r>
                      <a:rPr kumimoji="0" lang="en-US" sz="1200" b="0" i="0" u="none" strike="noStrike" kern="0" cap="none" spc="0" normalizeH="0" baseline="0" noProof="0" dirty="0" err="1">
                        <a:ln>
                          <a:noFill/>
                        </a:ln>
                        <a:solidFill>
                          <a:schemeClr val="tx1">
                            <a:lumMod val="75000"/>
                            <a:lumOff val="25000"/>
                          </a:schemeClr>
                        </a:solidFill>
                        <a:effectLst/>
                        <a:uLnTx/>
                        <a:uFillTx/>
                      </a:rPr>
                      <a:t>Ipsum</a:t>
                    </a:r>
                    <a:r>
                      <a:rPr kumimoji="0" lang="en-US" sz="1200" b="0" i="0" u="none" strike="noStrike" kern="0" cap="none" spc="0" normalizeH="0" baseline="0" noProof="0" dirty="0">
                        <a:ln>
                          <a:noFill/>
                        </a:ln>
                        <a:solidFill>
                          <a:schemeClr val="tx1">
                            <a:lumMod val="75000"/>
                            <a:lumOff val="25000"/>
                          </a:schemeClr>
                        </a:solidFill>
                        <a:effectLst/>
                        <a:uLnTx/>
                        <a:uFillTx/>
                      </a:rPr>
                      <a:t> has been the industry's standard dummy text ever since the 1500s.</a:t>
                    </a:r>
                  </a:p>
                </p:txBody>
              </p:sp>
              <p:sp>
                <p:nvSpPr>
                  <p:cNvPr id="23" name="TextBox 22">
                    <a:extLst>
                      <a:ext uri="{FF2B5EF4-FFF2-40B4-BE49-F238E27FC236}">
                        <a16:creationId xmlns:a16="http://schemas.microsoft.com/office/drawing/2014/main" id="{8EABABCE-5ECF-4ED4-9813-8C209936AFAB}"/>
                      </a:ext>
                    </a:extLst>
                  </p:cNvPr>
                  <p:cNvSpPr txBox="1"/>
                  <p:nvPr/>
                </p:nvSpPr>
                <p:spPr>
                  <a:xfrm>
                    <a:off x="431800" y="1856225"/>
                    <a:ext cx="3771900" cy="263128"/>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a:solidFill>
                          <a:schemeClr val="tx1">
                            <a:lumMod val="75000"/>
                            <a:lumOff val="25000"/>
                          </a:schemeClr>
                        </a:solidFill>
                        <a:latin typeface="Arial" panose="020B0604020202020204" pitchFamily="34" charset="0"/>
                        <a:cs typeface="Arial" panose="020B0604020202020204" pitchFamily="34" charset="0"/>
                      </a:rPr>
                      <a:t>Cash Flow</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grpSp>
          </p:grpSp>
          <p:cxnSp>
            <p:nvCxnSpPr>
              <p:cNvPr id="19" name="Straight Connector 18">
                <a:extLst>
                  <a:ext uri="{FF2B5EF4-FFF2-40B4-BE49-F238E27FC236}">
                    <a16:creationId xmlns:a16="http://schemas.microsoft.com/office/drawing/2014/main" id="{040720D5-5FBA-44EB-B5F8-AD9BE4050B12}"/>
                  </a:ext>
                </a:extLst>
              </p:cNvPr>
              <p:cNvCxnSpPr/>
              <p:nvPr/>
            </p:nvCxnSpPr>
            <p:spPr>
              <a:xfrm>
                <a:off x="4555531" y="1981200"/>
                <a:ext cx="0" cy="4508500"/>
              </a:xfrm>
              <a:prstGeom prst="line">
                <a:avLst/>
              </a:prstGeom>
              <a:noFill/>
              <a:ln w="6350" cap="flat" cmpd="sng" algn="ctr">
                <a:solidFill>
                  <a:schemeClr val="bg1">
                    <a:lumMod val="75000"/>
                  </a:schemeClr>
                </a:solidFill>
                <a:prstDash val="solid"/>
                <a:miter lim="800000"/>
              </a:ln>
              <a:effectLst/>
            </p:spPr>
          </p:cxnSp>
        </p:grpSp>
      </p:grpSp>
    </p:spTree>
    <p:extLst>
      <p:ext uri="{BB962C8B-B14F-4D97-AF65-F5344CB8AC3E}">
        <p14:creationId xmlns:p14="http://schemas.microsoft.com/office/powerpoint/2010/main" val="1121942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3C9E2E5C-1108-47F0-B48E-FBF94171174B}"/>
              </a:ext>
            </a:extLst>
          </p:cNvPr>
          <p:cNvPicPr>
            <a:picLocks noChangeAspect="1"/>
          </p:cNvPicPr>
          <p:nvPr/>
        </p:nvPicPr>
        <p:blipFill rotWithShape="1">
          <a:blip r:embed="rId2">
            <a:duotone>
              <a:prstClr val="black"/>
              <a:schemeClr val="bg1">
                <a:tint val="45000"/>
                <a:satMod val="400000"/>
              </a:schemeClr>
            </a:duotone>
            <a:extLst>
              <a:ext uri="{28A0092B-C50C-407E-A947-70E740481C1C}">
                <a14:useLocalDpi xmlns:a14="http://schemas.microsoft.com/office/drawing/2010/main" val="0"/>
              </a:ext>
            </a:extLst>
          </a:blip>
          <a:srcRect l="23826" t="4428" r="8727" b="5454"/>
          <a:stretch/>
        </p:blipFill>
        <p:spPr>
          <a:xfrm>
            <a:off x="272098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3" name="Picture 42">
            <a:extLst>
              <a:ext uri="{FF2B5EF4-FFF2-40B4-BE49-F238E27FC236}">
                <a16:creationId xmlns:a16="http://schemas.microsoft.com/office/drawing/2014/main" id="{5B725929-9054-438F-9944-BFEBF6929866}"/>
              </a:ext>
            </a:extLst>
          </p:cNvPr>
          <p:cNvPicPr>
            <a:picLocks noChangeAspect="1"/>
          </p:cNvPicPr>
          <p:nvPr/>
        </p:nvPicPr>
        <p:blipFill rotWithShape="1">
          <a:blip r:embed="rId3">
            <a:duotone>
              <a:prstClr val="black"/>
              <a:schemeClr val="bg1">
                <a:tint val="45000"/>
                <a:satMod val="400000"/>
              </a:schemeClr>
            </a:duotone>
            <a:extLst>
              <a:ext uri="{28A0092B-C50C-407E-A947-70E740481C1C}">
                <a14:useLocalDpi xmlns:a14="http://schemas.microsoft.com/office/drawing/2010/main" val="0"/>
              </a:ext>
            </a:extLst>
          </a:blip>
          <a:srcRect l="33829" t="22024" r="10679" b="12072"/>
          <a:stretch/>
        </p:blipFill>
        <p:spPr>
          <a:xfrm>
            <a:off x="13153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2" name="Picture 41">
            <a:extLst>
              <a:ext uri="{FF2B5EF4-FFF2-40B4-BE49-F238E27FC236}">
                <a16:creationId xmlns:a16="http://schemas.microsoft.com/office/drawing/2014/main" id="{58357A94-6A53-422A-96F7-5785CBA48D77}"/>
              </a:ext>
            </a:extLst>
          </p:cNvPr>
          <p:cNvPicPr>
            <a:picLocks noChangeAspect="1"/>
          </p:cNvPicPr>
          <p:nvPr/>
        </p:nvPicPr>
        <p:blipFill rotWithShape="1">
          <a:blip r:embed="rId4">
            <a:duotone>
              <a:prstClr val="black"/>
              <a:schemeClr val="bg1">
                <a:tint val="45000"/>
                <a:satMod val="400000"/>
              </a:schemeClr>
            </a:duotone>
            <a:extLst>
              <a:ext uri="{28A0092B-C50C-407E-A947-70E740481C1C}">
                <a14:useLocalDpi xmlns:a14="http://schemas.microsoft.com/office/drawing/2010/main" val="0"/>
              </a:ext>
            </a:extLst>
          </a:blip>
          <a:srcRect l="16942" t="6460" r="21326"/>
          <a:stretch/>
        </p:blipFill>
        <p:spPr>
          <a:xfrm>
            <a:off x="5740314" y="159336"/>
            <a:ext cx="2023922" cy="2044522"/>
          </a:xfrm>
          <a:custGeom>
            <a:avLst/>
            <a:gdLst>
              <a:gd name="connsiteX0" fmla="*/ 0 w 2023922"/>
              <a:gd name="connsiteY0" fmla="*/ 0 h 2044522"/>
              <a:gd name="connsiteX1" fmla="*/ 2023922 w 2023922"/>
              <a:gd name="connsiteY1" fmla="*/ 0 h 2044522"/>
              <a:gd name="connsiteX2" fmla="*/ 2023922 w 2023922"/>
              <a:gd name="connsiteY2" fmla="*/ 2044522 h 2044522"/>
              <a:gd name="connsiteX3" fmla="*/ 0 w 2023922"/>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23922" h="2044522">
                <a:moveTo>
                  <a:pt x="0" y="0"/>
                </a:moveTo>
                <a:lnTo>
                  <a:pt x="2023922" y="0"/>
                </a:lnTo>
                <a:lnTo>
                  <a:pt x="2023922" y="2044522"/>
                </a:lnTo>
                <a:lnTo>
                  <a:pt x="0" y="2044522"/>
                </a:lnTo>
                <a:close/>
              </a:path>
            </a:pathLst>
          </a:custGeom>
        </p:spPr>
      </p:pic>
      <p:pic>
        <p:nvPicPr>
          <p:cNvPr id="40" name="Picture 39">
            <a:extLst>
              <a:ext uri="{FF2B5EF4-FFF2-40B4-BE49-F238E27FC236}">
                <a16:creationId xmlns:a16="http://schemas.microsoft.com/office/drawing/2014/main" id="{7E72D3E7-1F53-43A3-9F20-38AAA2821DE8}"/>
              </a:ext>
            </a:extLst>
          </p:cNvPr>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rcRect l="21307" t="3912" r="18906" b="16599"/>
          <a:stretch>
            <a:fillRect/>
          </a:stretch>
        </p:blipFill>
        <p:spPr>
          <a:xfrm>
            <a:off x="131536" y="4654143"/>
            <a:ext cx="2050379" cy="2044522"/>
          </a:xfrm>
          <a:custGeom>
            <a:avLst/>
            <a:gdLst>
              <a:gd name="connsiteX0" fmla="*/ 0 w 2050379"/>
              <a:gd name="connsiteY0" fmla="*/ 0 h 2044522"/>
              <a:gd name="connsiteX1" fmla="*/ 2050379 w 2050379"/>
              <a:gd name="connsiteY1" fmla="*/ 0 h 2044522"/>
              <a:gd name="connsiteX2" fmla="*/ 2050379 w 2050379"/>
              <a:gd name="connsiteY2" fmla="*/ 2044522 h 2044522"/>
              <a:gd name="connsiteX3" fmla="*/ 0 w 205037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50379" h="2044522">
                <a:moveTo>
                  <a:pt x="0" y="0"/>
                </a:moveTo>
                <a:lnTo>
                  <a:pt x="2050379" y="0"/>
                </a:lnTo>
                <a:lnTo>
                  <a:pt x="2050379" y="2044522"/>
                </a:lnTo>
                <a:lnTo>
                  <a:pt x="0" y="2044522"/>
                </a:lnTo>
                <a:close/>
              </a:path>
            </a:pathLst>
          </a:custGeom>
        </p:spPr>
      </p:pic>
      <p:pic>
        <p:nvPicPr>
          <p:cNvPr id="39" name="Picture 38">
            <a:extLst>
              <a:ext uri="{FF2B5EF4-FFF2-40B4-BE49-F238E27FC236}">
                <a16:creationId xmlns:a16="http://schemas.microsoft.com/office/drawing/2014/main" id="{FEC489BB-6D23-4BB2-858F-AE041FC3FC8E}"/>
              </a:ext>
            </a:extLst>
          </p:cNvPr>
          <p:cNvPicPr>
            <a:picLocks noChangeAspect="1"/>
          </p:cNvPicPr>
          <p:nvPr/>
        </p:nvPicPr>
        <p:blipFill rotWithShape="1">
          <a:blip r:embed="rId6">
            <a:duotone>
              <a:prstClr val="black"/>
              <a:schemeClr val="bg1">
                <a:tint val="45000"/>
                <a:satMod val="400000"/>
              </a:schemeClr>
            </a:duotone>
            <a:extLst>
              <a:ext uri="{28A0092B-C50C-407E-A947-70E740481C1C}">
                <a14:useLocalDpi xmlns:a14="http://schemas.microsoft.com/office/drawing/2010/main" val="0"/>
              </a:ext>
            </a:extLst>
          </a:blip>
          <a:srcRect l="4547" t="19290" r="7444" b="31187"/>
          <a:stretch/>
        </p:blipFill>
        <p:spPr>
          <a:xfrm>
            <a:off x="2314197" y="4654143"/>
            <a:ext cx="5450039" cy="2044522"/>
          </a:xfrm>
          <a:custGeom>
            <a:avLst/>
            <a:gdLst>
              <a:gd name="connsiteX0" fmla="*/ 0 w 5450039"/>
              <a:gd name="connsiteY0" fmla="*/ 0 h 2044522"/>
              <a:gd name="connsiteX1" fmla="*/ 5450039 w 5450039"/>
              <a:gd name="connsiteY1" fmla="*/ 0 h 2044522"/>
              <a:gd name="connsiteX2" fmla="*/ 5450039 w 5450039"/>
              <a:gd name="connsiteY2" fmla="*/ 2044522 h 2044522"/>
              <a:gd name="connsiteX3" fmla="*/ 0 w 545003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50039" h="2044522">
                <a:moveTo>
                  <a:pt x="0" y="0"/>
                </a:moveTo>
                <a:lnTo>
                  <a:pt x="5450039" y="0"/>
                </a:lnTo>
                <a:lnTo>
                  <a:pt x="5450039" y="2044522"/>
                </a:lnTo>
                <a:lnTo>
                  <a:pt x="0" y="2044522"/>
                </a:lnTo>
                <a:close/>
              </a:path>
            </a:pathLst>
          </a:custGeom>
        </p:spPr>
      </p:pic>
      <p:pic>
        <p:nvPicPr>
          <p:cNvPr id="45" name="Picture 44">
            <a:extLst>
              <a:ext uri="{FF2B5EF4-FFF2-40B4-BE49-F238E27FC236}">
                <a16:creationId xmlns:a16="http://schemas.microsoft.com/office/drawing/2014/main" id="{52676595-1315-465C-A114-1CCD8090608A}"/>
              </a:ext>
            </a:extLst>
          </p:cNvPr>
          <p:cNvPicPr>
            <a:picLocks noChangeAspect="1"/>
          </p:cNvPicPr>
          <p:nvPr/>
        </p:nvPicPr>
        <p:blipFill rotWithShape="1">
          <a:blip r:embed="rId7">
            <a:duotone>
              <a:prstClr val="black"/>
              <a:schemeClr val="bg1">
                <a:tint val="45000"/>
                <a:satMod val="400000"/>
              </a:schemeClr>
            </a:duotone>
            <a:extLst>
              <a:ext uri="{28A0092B-C50C-407E-A947-70E740481C1C}">
                <a14:useLocalDpi xmlns:a14="http://schemas.microsoft.com/office/drawing/2010/main" val="0"/>
              </a:ext>
            </a:extLst>
          </a:blip>
          <a:srcRect l="2262" t="27252" r="38219" b="2059"/>
          <a:stretch/>
        </p:blipFill>
        <p:spPr>
          <a:xfrm>
            <a:off x="5310436" y="2336140"/>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36" name="Picture 35">
            <a:extLst>
              <a:ext uri="{FF2B5EF4-FFF2-40B4-BE49-F238E27FC236}">
                <a16:creationId xmlns:a16="http://schemas.microsoft.com/office/drawing/2014/main" id="{BCD47C97-207D-449D-AF17-F0F84072BFE1}"/>
              </a:ext>
            </a:extLst>
          </p:cNvPr>
          <p:cNvPicPr>
            <a:picLocks noChangeAspect="1"/>
          </p:cNvPicPr>
          <p:nvPr/>
        </p:nvPicPr>
        <p:blipFill rotWithShape="1">
          <a:blip r:embed="rId8">
            <a:duotone>
              <a:prstClr val="black"/>
              <a:schemeClr val="bg1">
                <a:tint val="45000"/>
                <a:satMod val="400000"/>
              </a:schemeClr>
            </a:duotone>
            <a:extLst>
              <a:ext uri="{28A0092B-C50C-407E-A947-70E740481C1C}">
                <a14:useLocalDpi xmlns:a14="http://schemas.microsoft.com/office/drawing/2010/main" val="0"/>
              </a:ext>
            </a:extLst>
          </a:blip>
          <a:srcRect l="3054" t="30804" r="3054" b="16617"/>
          <a:stretch/>
        </p:blipFill>
        <p:spPr>
          <a:xfrm>
            <a:off x="131536" y="159336"/>
            <a:ext cx="5476496" cy="2044522"/>
          </a:xfrm>
          <a:custGeom>
            <a:avLst/>
            <a:gdLst>
              <a:gd name="connsiteX0" fmla="*/ 0 w 5476496"/>
              <a:gd name="connsiteY0" fmla="*/ 0 h 2044522"/>
              <a:gd name="connsiteX1" fmla="*/ 5476496 w 5476496"/>
              <a:gd name="connsiteY1" fmla="*/ 0 h 2044522"/>
              <a:gd name="connsiteX2" fmla="*/ 5476496 w 5476496"/>
              <a:gd name="connsiteY2" fmla="*/ 2044522 h 2044522"/>
              <a:gd name="connsiteX3" fmla="*/ 0 w 5476496"/>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76496" h="2044522">
                <a:moveTo>
                  <a:pt x="0" y="0"/>
                </a:moveTo>
                <a:lnTo>
                  <a:pt x="5476496" y="0"/>
                </a:lnTo>
                <a:lnTo>
                  <a:pt x="5476496" y="2044522"/>
                </a:lnTo>
                <a:lnTo>
                  <a:pt x="0" y="2044522"/>
                </a:lnTo>
                <a:close/>
              </a:path>
            </a:pathLst>
          </a:custGeom>
        </p:spPr>
      </p:pic>
      <p:grpSp>
        <p:nvGrpSpPr>
          <p:cNvPr id="46" name="Group 45">
            <a:extLst>
              <a:ext uri="{FF2B5EF4-FFF2-40B4-BE49-F238E27FC236}">
                <a16:creationId xmlns:a16="http://schemas.microsoft.com/office/drawing/2014/main" id="{C730B6A0-6895-4C19-8272-B4F32875D307}"/>
              </a:ext>
            </a:extLst>
          </p:cNvPr>
          <p:cNvGrpSpPr/>
          <p:nvPr/>
        </p:nvGrpSpPr>
        <p:grpSpPr>
          <a:xfrm>
            <a:off x="10928712" y="6378850"/>
            <a:ext cx="947290" cy="270982"/>
            <a:chOff x="4103688" y="-2378075"/>
            <a:chExt cx="1309687" cy="374650"/>
          </a:xfrm>
          <a:solidFill>
            <a:srgbClr val="468DC3"/>
          </a:solidFill>
        </p:grpSpPr>
        <p:sp>
          <p:nvSpPr>
            <p:cNvPr id="47" name="Freeform 254">
              <a:extLst>
                <a:ext uri="{FF2B5EF4-FFF2-40B4-BE49-F238E27FC236}">
                  <a16:creationId xmlns:a16="http://schemas.microsoft.com/office/drawing/2014/main" id="{2C71E541-C077-487E-ADF3-6D2D8ED5689B}"/>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255">
              <a:extLst>
                <a:ext uri="{FF2B5EF4-FFF2-40B4-BE49-F238E27FC236}">
                  <a16:creationId xmlns:a16="http://schemas.microsoft.com/office/drawing/2014/main" id="{57AE4BE3-F3F1-406C-B966-79ED4DA14DF9}"/>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256">
              <a:extLst>
                <a:ext uri="{FF2B5EF4-FFF2-40B4-BE49-F238E27FC236}">
                  <a16:creationId xmlns:a16="http://schemas.microsoft.com/office/drawing/2014/main" id="{95194608-4FB4-43F9-9488-8616552608DD}"/>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57">
              <a:extLst>
                <a:ext uri="{FF2B5EF4-FFF2-40B4-BE49-F238E27FC236}">
                  <a16:creationId xmlns:a16="http://schemas.microsoft.com/office/drawing/2014/main" id="{8C9375EB-E1ED-461B-AC2A-ECB2D9B8507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258">
              <a:extLst>
                <a:ext uri="{FF2B5EF4-FFF2-40B4-BE49-F238E27FC236}">
                  <a16:creationId xmlns:a16="http://schemas.microsoft.com/office/drawing/2014/main" id="{3053A9B4-E757-4B0D-8721-A291D9A713D6}"/>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59">
              <a:extLst>
                <a:ext uri="{FF2B5EF4-FFF2-40B4-BE49-F238E27FC236}">
                  <a16:creationId xmlns:a16="http://schemas.microsoft.com/office/drawing/2014/main" id="{AB57744B-1BC2-4D8C-92C6-F9D0C7C6E946}"/>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60">
              <a:extLst>
                <a:ext uri="{FF2B5EF4-FFF2-40B4-BE49-F238E27FC236}">
                  <a16:creationId xmlns:a16="http://schemas.microsoft.com/office/drawing/2014/main" id="{141BCB33-DD14-4558-B5A9-340C860D3DAB}"/>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261">
              <a:extLst>
                <a:ext uri="{FF2B5EF4-FFF2-40B4-BE49-F238E27FC236}">
                  <a16:creationId xmlns:a16="http://schemas.microsoft.com/office/drawing/2014/main" id="{7D5DADA4-8E5D-41C3-BA31-B66280542728}"/>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62">
              <a:extLst>
                <a:ext uri="{FF2B5EF4-FFF2-40B4-BE49-F238E27FC236}">
                  <a16:creationId xmlns:a16="http://schemas.microsoft.com/office/drawing/2014/main" id="{879E09DE-5F13-4BB6-88CF-074BC7521A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79FE5283-B009-4EE3-A9B2-2F7A4D62AD40}"/>
              </a:ext>
            </a:extLst>
          </p:cNvPr>
          <p:cNvSpPr/>
          <p:nvPr/>
        </p:nvSpPr>
        <p:spPr>
          <a:xfrm>
            <a:off x="8223823" y="720198"/>
            <a:ext cx="3167626" cy="129266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Empowering Talent In Emerging Markets</a:t>
            </a:r>
          </a:p>
        </p:txBody>
      </p:sp>
      <p:sp>
        <p:nvSpPr>
          <p:cNvPr id="23" name="Rectangle 22">
            <a:extLst>
              <a:ext uri="{FF2B5EF4-FFF2-40B4-BE49-F238E27FC236}">
                <a16:creationId xmlns:a16="http://schemas.microsoft.com/office/drawing/2014/main" id="{C63B2F05-B9A4-42FA-9DE1-4E4B120E90EB}"/>
              </a:ext>
            </a:extLst>
          </p:cNvPr>
          <p:cNvSpPr/>
          <p:nvPr/>
        </p:nvSpPr>
        <p:spPr>
          <a:xfrm>
            <a:off x="8223822" y="2351591"/>
            <a:ext cx="3167627" cy="32316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Unlike traditional outsourcing, we want to provide extraordinary to our customers by investing our profits into the design talent in Indonesia.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Whether it’s by educating our employees with our in house academy or by simply providing an incredible work environment with in-house gym, full health care, nutritional food and frequent social activities, we’re fully committed to empowering talents in emerging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We’re leaders In redefining the traditional approach of outsourcing.</a:t>
            </a:r>
          </a:p>
        </p:txBody>
      </p:sp>
    </p:spTree>
    <p:extLst>
      <p:ext uri="{BB962C8B-B14F-4D97-AF65-F5344CB8AC3E}">
        <p14:creationId xmlns:p14="http://schemas.microsoft.com/office/powerpoint/2010/main" val="233578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D9AE3B-EABC-4678-B38D-92F965AEFDEB}"/>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91423" y="0"/>
            <a:ext cx="10281858" cy="6858000"/>
          </a:xfrm>
          <a:prstGeom prst="rect">
            <a:avLst/>
          </a:prstGeom>
        </p:spPr>
      </p:pic>
      <p:sp>
        <p:nvSpPr>
          <p:cNvPr id="4" name="Rectangle 3">
            <a:extLst>
              <a:ext uri="{FF2B5EF4-FFF2-40B4-BE49-F238E27FC236}">
                <a16:creationId xmlns:a16="http://schemas.microsoft.com/office/drawing/2014/main" id="{E1CFBE55-90AD-4C92-83B6-A862D5BF0F29}"/>
              </a:ext>
            </a:extLst>
          </p:cNvPr>
          <p:cNvSpPr/>
          <p:nvPr/>
        </p:nvSpPr>
        <p:spPr>
          <a:xfrm>
            <a:off x="0" y="0"/>
            <a:ext cx="12192000" cy="6858000"/>
          </a:xfrm>
          <a:prstGeom prst="rect">
            <a:avLst/>
          </a:prstGeom>
          <a:gradFill>
            <a:gsLst>
              <a:gs pos="13000">
                <a:schemeClr val="bg1">
                  <a:alpha val="34000"/>
                </a:schemeClr>
              </a:gs>
              <a:gs pos="76000">
                <a:srgbClr val="DBF6FE">
                  <a:alpha val="66000"/>
                </a:srgbClr>
              </a:gs>
              <a:gs pos="37000">
                <a:schemeClr val="bg1">
                  <a:alpha val="84000"/>
                </a:schemeClr>
              </a:gs>
              <a:gs pos="100000">
                <a:schemeClr val="bg1">
                  <a:alpha val="2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Rectangle 4">
            <a:extLst>
              <a:ext uri="{FF2B5EF4-FFF2-40B4-BE49-F238E27FC236}">
                <a16:creationId xmlns:a16="http://schemas.microsoft.com/office/drawing/2014/main" id="{6B4435FB-6D19-4105-ADD5-97634CBAF16C}"/>
              </a:ext>
            </a:extLst>
          </p:cNvPr>
          <p:cNvSpPr/>
          <p:nvPr/>
        </p:nvSpPr>
        <p:spPr>
          <a:xfrm>
            <a:off x="188692" y="-2"/>
            <a:ext cx="201833" cy="648240"/>
          </a:xfrm>
          <a:prstGeom prst="rect">
            <a:avLst/>
          </a:prstGeom>
          <a:gradFill>
            <a:gsLst>
              <a:gs pos="0">
                <a:srgbClr val="624771"/>
              </a:gs>
              <a:gs pos="52000">
                <a:srgbClr val="4A73A9"/>
              </a:gs>
              <a:gs pos="100000">
                <a:srgbClr val="1F91CF"/>
              </a:gs>
            </a:gsLst>
            <a:lin ang="6000000" scaled="0"/>
          </a:gradFill>
          <a:ln>
            <a:noFill/>
          </a:ln>
          <a:effectLst>
            <a:innerShdw blurRad="114300">
              <a:prstClr val="black">
                <a:alpha val="2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dirty="0">
              <a:solidFill>
                <a:schemeClr val="bg1"/>
              </a:solidFill>
            </a:endParaRPr>
          </a:p>
        </p:txBody>
      </p:sp>
      <p:sp>
        <p:nvSpPr>
          <p:cNvPr id="131" name="Rectangle 130">
            <a:extLst>
              <a:ext uri="{FF2B5EF4-FFF2-40B4-BE49-F238E27FC236}">
                <a16:creationId xmlns:a16="http://schemas.microsoft.com/office/drawing/2014/main" id="{67F11E5D-51A8-4831-ABD2-9A6AA276C38C}"/>
              </a:ext>
            </a:extLst>
          </p:cNvPr>
          <p:cNvSpPr/>
          <p:nvPr/>
        </p:nvSpPr>
        <p:spPr>
          <a:xfrm rot="10800000">
            <a:off x="491608" y="-1"/>
            <a:ext cx="218314" cy="281497"/>
          </a:xfrm>
          <a:prstGeom prst="rect">
            <a:avLst/>
          </a:prstGeom>
          <a:gradFill>
            <a:gsLst>
              <a:gs pos="0">
                <a:srgbClr val="624771"/>
              </a:gs>
              <a:gs pos="52000">
                <a:srgbClr val="4A73A9"/>
              </a:gs>
              <a:gs pos="100000">
                <a:srgbClr val="1F91CF"/>
              </a:gs>
            </a:gsLst>
            <a:lin ang="6000000" scaled="0"/>
          </a:gradFill>
          <a:ln>
            <a:noFill/>
          </a:ln>
          <a:effectLst>
            <a:innerShdw blurRad="114300">
              <a:prstClr val="black">
                <a:alpha val="2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endParaRPr>
          </a:p>
        </p:txBody>
      </p:sp>
      <p:sp>
        <p:nvSpPr>
          <p:cNvPr id="6" name="TextBox 5">
            <a:extLst>
              <a:ext uri="{FF2B5EF4-FFF2-40B4-BE49-F238E27FC236}">
                <a16:creationId xmlns:a16="http://schemas.microsoft.com/office/drawing/2014/main" id="{5ABB1EC6-7A9D-1E29-D051-CE8F1F83FFC4}"/>
              </a:ext>
            </a:extLst>
          </p:cNvPr>
          <p:cNvSpPr txBox="1"/>
          <p:nvPr/>
        </p:nvSpPr>
        <p:spPr>
          <a:xfrm>
            <a:off x="597159" y="1007706"/>
            <a:ext cx="11196735" cy="1477328"/>
          </a:xfrm>
          <a:prstGeom prst="rect">
            <a:avLst/>
          </a:prstGeom>
          <a:noFill/>
        </p:spPr>
        <p:txBody>
          <a:bodyPr wrap="square" rtlCol="0">
            <a:spAutoFit/>
          </a:bodyPr>
          <a:lstStyle/>
          <a:p>
            <a:r>
              <a:rPr lang="en-IN" dirty="0"/>
              <a:t>INTRODUCTION:</a:t>
            </a:r>
          </a:p>
          <a:p>
            <a:endParaRPr lang="en-IN" dirty="0"/>
          </a:p>
          <a:p>
            <a:r>
              <a:rPr lang="en-IN" dirty="0"/>
              <a:t>In the given task, the dataset named vgsales was given to the us and with the help of the tableau we have to create interesting insights and by analysing all of them we have to say, which genre is the best to invest money in? and we have to explain it with relevant explanation.  </a:t>
            </a:r>
          </a:p>
        </p:txBody>
      </p:sp>
    </p:spTree>
    <p:extLst>
      <p:ext uri="{BB962C8B-B14F-4D97-AF65-F5344CB8AC3E}">
        <p14:creationId xmlns:p14="http://schemas.microsoft.com/office/powerpoint/2010/main" val="56943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D9AE3B-EABC-4678-B38D-92F965AEFDEB}"/>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91423" y="0"/>
            <a:ext cx="10281858" cy="6858000"/>
          </a:xfrm>
          <a:prstGeom prst="rect">
            <a:avLst/>
          </a:prstGeom>
        </p:spPr>
      </p:pic>
      <p:sp>
        <p:nvSpPr>
          <p:cNvPr id="4" name="Rectangle 3">
            <a:extLst>
              <a:ext uri="{FF2B5EF4-FFF2-40B4-BE49-F238E27FC236}">
                <a16:creationId xmlns:a16="http://schemas.microsoft.com/office/drawing/2014/main" id="{E1CFBE55-90AD-4C92-83B6-A862D5BF0F29}"/>
              </a:ext>
            </a:extLst>
          </p:cNvPr>
          <p:cNvSpPr/>
          <p:nvPr/>
        </p:nvSpPr>
        <p:spPr>
          <a:xfrm>
            <a:off x="0" y="0"/>
            <a:ext cx="12192000" cy="6858000"/>
          </a:xfrm>
          <a:prstGeom prst="rect">
            <a:avLst/>
          </a:prstGeom>
          <a:gradFill>
            <a:gsLst>
              <a:gs pos="13000">
                <a:schemeClr val="bg1">
                  <a:alpha val="34000"/>
                </a:schemeClr>
              </a:gs>
              <a:gs pos="76000">
                <a:srgbClr val="DBF6FE">
                  <a:alpha val="66000"/>
                </a:srgbClr>
              </a:gs>
              <a:gs pos="37000">
                <a:schemeClr val="bg1">
                  <a:alpha val="84000"/>
                </a:schemeClr>
              </a:gs>
              <a:gs pos="100000">
                <a:schemeClr val="bg1">
                  <a:alpha val="2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48" name="TextBox 147">
            <a:extLst>
              <a:ext uri="{FF2B5EF4-FFF2-40B4-BE49-F238E27FC236}">
                <a16:creationId xmlns:a16="http://schemas.microsoft.com/office/drawing/2014/main" id="{A9AA7481-095F-4BA1-B1A8-89399C28D1ED}"/>
              </a:ext>
            </a:extLst>
          </p:cNvPr>
          <p:cNvSpPr txBox="1"/>
          <p:nvPr/>
        </p:nvSpPr>
        <p:spPr>
          <a:xfrm>
            <a:off x="10829721" y="2114700"/>
            <a:ext cx="594715" cy="215444"/>
          </a:xfrm>
          <a:prstGeom prst="rect">
            <a:avLst/>
          </a:prstGeom>
          <a:noFill/>
        </p:spPr>
        <p:txBody>
          <a:bodyPr wrap="non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endParaRPr>
          </a:p>
        </p:txBody>
      </p:sp>
      <p:sp>
        <p:nvSpPr>
          <p:cNvPr id="5" name="Rectangle 4">
            <a:extLst>
              <a:ext uri="{FF2B5EF4-FFF2-40B4-BE49-F238E27FC236}">
                <a16:creationId xmlns:a16="http://schemas.microsoft.com/office/drawing/2014/main" id="{6B4435FB-6D19-4105-ADD5-97634CBAF16C}"/>
              </a:ext>
            </a:extLst>
          </p:cNvPr>
          <p:cNvSpPr/>
          <p:nvPr/>
        </p:nvSpPr>
        <p:spPr>
          <a:xfrm>
            <a:off x="188692" y="-2"/>
            <a:ext cx="201833" cy="648240"/>
          </a:xfrm>
          <a:prstGeom prst="rect">
            <a:avLst/>
          </a:prstGeom>
          <a:gradFill>
            <a:gsLst>
              <a:gs pos="0">
                <a:srgbClr val="624771"/>
              </a:gs>
              <a:gs pos="52000">
                <a:srgbClr val="4A73A9"/>
              </a:gs>
              <a:gs pos="100000">
                <a:srgbClr val="1F91CF"/>
              </a:gs>
            </a:gsLst>
            <a:lin ang="6000000" scaled="0"/>
          </a:gradFill>
          <a:ln>
            <a:noFill/>
          </a:ln>
          <a:effectLst>
            <a:innerShdw blurRad="114300">
              <a:prstClr val="black">
                <a:alpha val="2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dirty="0">
              <a:solidFill>
                <a:schemeClr val="bg1"/>
              </a:solidFill>
            </a:endParaRPr>
          </a:p>
        </p:txBody>
      </p:sp>
      <p:sp>
        <p:nvSpPr>
          <p:cNvPr id="131" name="Rectangle 130">
            <a:extLst>
              <a:ext uri="{FF2B5EF4-FFF2-40B4-BE49-F238E27FC236}">
                <a16:creationId xmlns:a16="http://schemas.microsoft.com/office/drawing/2014/main" id="{67F11E5D-51A8-4831-ABD2-9A6AA276C38C}"/>
              </a:ext>
            </a:extLst>
          </p:cNvPr>
          <p:cNvSpPr/>
          <p:nvPr/>
        </p:nvSpPr>
        <p:spPr>
          <a:xfrm rot="10800000">
            <a:off x="491608" y="-1"/>
            <a:ext cx="218314" cy="281497"/>
          </a:xfrm>
          <a:prstGeom prst="rect">
            <a:avLst/>
          </a:prstGeom>
          <a:gradFill>
            <a:gsLst>
              <a:gs pos="0">
                <a:srgbClr val="624771"/>
              </a:gs>
              <a:gs pos="52000">
                <a:srgbClr val="4A73A9"/>
              </a:gs>
              <a:gs pos="100000">
                <a:srgbClr val="1F91CF"/>
              </a:gs>
            </a:gsLst>
            <a:lin ang="6000000" scaled="0"/>
          </a:gradFill>
          <a:ln>
            <a:noFill/>
          </a:ln>
          <a:effectLst>
            <a:innerShdw blurRad="114300">
              <a:prstClr val="black">
                <a:alpha val="2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endParaRPr>
          </a:p>
        </p:txBody>
      </p:sp>
      <p:sp>
        <p:nvSpPr>
          <p:cNvPr id="6" name="TextBox 5">
            <a:extLst>
              <a:ext uri="{FF2B5EF4-FFF2-40B4-BE49-F238E27FC236}">
                <a16:creationId xmlns:a16="http://schemas.microsoft.com/office/drawing/2014/main" id="{89659AB6-9232-2275-B7C8-707560D8BF84}"/>
              </a:ext>
            </a:extLst>
          </p:cNvPr>
          <p:cNvSpPr txBox="1"/>
          <p:nvPr/>
        </p:nvSpPr>
        <p:spPr>
          <a:xfrm>
            <a:off x="491608" y="1182231"/>
            <a:ext cx="11252719" cy="3108543"/>
          </a:xfrm>
          <a:prstGeom prst="rect">
            <a:avLst/>
          </a:prstGeom>
          <a:noFill/>
        </p:spPr>
        <p:txBody>
          <a:bodyPr wrap="square" rtlCol="0">
            <a:spAutoFit/>
          </a:bodyPr>
          <a:lstStyle/>
          <a:p>
            <a:r>
              <a:rPr lang="en-IN" sz="2400" dirty="0"/>
              <a:t>WHAT DATA IS?</a:t>
            </a:r>
          </a:p>
          <a:p>
            <a:endParaRPr lang="en-IN" dirty="0"/>
          </a:p>
          <a:p>
            <a:r>
              <a:rPr lang="en-IN" sz="1400" dirty="0">
                <a:cs typeface="Times New Roman" panose="02020603050405020304" pitchFamily="18" charset="0"/>
              </a:rPr>
              <a:t>Before performing any action on the data, it is important to know what data is, what it contains and any other useful information; which can help us to do qualitative analysis and to get useful insights.</a:t>
            </a:r>
          </a:p>
          <a:p>
            <a:endParaRPr lang="en-IN" sz="1400" dirty="0">
              <a:cs typeface="Times New Roman" panose="02020603050405020304" pitchFamily="18" charset="0"/>
            </a:endParaRPr>
          </a:p>
          <a:p>
            <a:endParaRPr lang="en-IN" sz="1400" dirty="0">
              <a:cs typeface="Times New Roman" panose="02020603050405020304" pitchFamily="18" charset="0"/>
            </a:endParaRPr>
          </a:p>
          <a:p>
            <a:r>
              <a:rPr lang="en-IN" sz="1400" dirty="0">
                <a:cs typeface="Times New Roman" panose="02020603050405020304" pitchFamily="18" charset="0"/>
              </a:rPr>
              <a:t>So, the dataset </a:t>
            </a:r>
            <a:r>
              <a:rPr lang="en-IN" sz="1400" u="sng" dirty="0">
                <a:cs typeface="Times New Roman" panose="02020603050405020304" pitchFamily="18" charset="0"/>
              </a:rPr>
              <a:t>Video Games Sales </a:t>
            </a:r>
            <a:r>
              <a:rPr lang="en-IN" sz="1400" dirty="0">
                <a:cs typeface="Times New Roman" panose="02020603050405020304" pitchFamily="18" charset="0"/>
              </a:rPr>
              <a:t>is about the sales of video games in North America, Japan, Europe, other parts of the world and Global Sale, with different years.</a:t>
            </a:r>
          </a:p>
          <a:p>
            <a:endParaRPr lang="en-IN" sz="1400" dirty="0">
              <a:cs typeface="Times New Roman" panose="02020603050405020304" pitchFamily="18" charset="0"/>
            </a:endParaRPr>
          </a:p>
          <a:p>
            <a:r>
              <a:rPr lang="en-IN" sz="1400" dirty="0">
                <a:cs typeface="Times New Roman" panose="02020603050405020304" pitchFamily="18" charset="0"/>
              </a:rPr>
              <a:t>There are 12 types of genres of video games in total, with 578 publishers and 31 platforms. It has 16,598 records in totals. </a:t>
            </a:r>
          </a:p>
          <a:p>
            <a:endParaRPr lang="en-IN" sz="1400" dirty="0">
              <a:cs typeface="Times New Roman" panose="02020603050405020304" pitchFamily="18" charset="0"/>
            </a:endParaRPr>
          </a:p>
          <a:p>
            <a:r>
              <a:rPr lang="en-IN" sz="1400" dirty="0">
                <a:cs typeface="Times New Roman" panose="02020603050405020304" pitchFamily="18" charset="0"/>
              </a:rPr>
              <a:t>So, by knowing these details we can start visualizing the data and can analyse the sales for the different regions. </a:t>
            </a:r>
          </a:p>
          <a:p>
            <a:endParaRPr lang="en-IN" sz="1400" dirty="0">
              <a:cs typeface="Times New Roman" panose="02020603050405020304" pitchFamily="18" charset="0"/>
            </a:endParaRPr>
          </a:p>
        </p:txBody>
      </p:sp>
    </p:spTree>
    <p:extLst>
      <p:ext uri="{BB962C8B-B14F-4D97-AF65-F5344CB8AC3E}">
        <p14:creationId xmlns:p14="http://schemas.microsoft.com/office/powerpoint/2010/main" val="1343615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D9AE3B-EABC-4678-B38D-92F965AEFDEB}"/>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91423" y="0"/>
            <a:ext cx="10281858" cy="6858000"/>
          </a:xfrm>
          <a:prstGeom prst="rect">
            <a:avLst/>
          </a:prstGeom>
        </p:spPr>
      </p:pic>
      <p:sp>
        <p:nvSpPr>
          <p:cNvPr id="4" name="Rectangle 3">
            <a:extLst>
              <a:ext uri="{FF2B5EF4-FFF2-40B4-BE49-F238E27FC236}">
                <a16:creationId xmlns:a16="http://schemas.microsoft.com/office/drawing/2014/main" id="{E1CFBE55-90AD-4C92-83B6-A862D5BF0F29}"/>
              </a:ext>
            </a:extLst>
          </p:cNvPr>
          <p:cNvSpPr/>
          <p:nvPr/>
        </p:nvSpPr>
        <p:spPr>
          <a:xfrm>
            <a:off x="0" y="0"/>
            <a:ext cx="12192000" cy="6858000"/>
          </a:xfrm>
          <a:prstGeom prst="rect">
            <a:avLst/>
          </a:prstGeom>
          <a:gradFill>
            <a:gsLst>
              <a:gs pos="13000">
                <a:schemeClr val="bg1">
                  <a:alpha val="34000"/>
                </a:schemeClr>
              </a:gs>
              <a:gs pos="76000">
                <a:srgbClr val="DBF6FE">
                  <a:alpha val="66000"/>
                </a:srgbClr>
              </a:gs>
              <a:gs pos="37000">
                <a:schemeClr val="bg1">
                  <a:alpha val="84000"/>
                </a:schemeClr>
              </a:gs>
              <a:gs pos="100000">
                <a:schemeClr val="bg1">
                  <a:alpha val="2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48" name="TextBox 147">
            <a:extLst>
              <a:ext uri="{FF2B5EF4-FFF2-40B4-BE49-F238E27FC236}">
                <a16:creationId xmlns:a16="http://schemas.microsoft.com/office/drawing/2014/main" id="{A9AA7481-095F-4BA1-B1A8-89399C28D1ED}"/>
              </a:ext>
            </a:extLst>
          </p:cNvPr>
          <p:cNvSpPr txBox="1"/>
          <p:nvPr/>
        </p:nvSpPr>
        <p:spPr>
          <a:xfrm>
            <a:off x="10829721" y="2114700"/>
            <a:ext cx="594715" cy="215444"/>
          </a:xfrm>
          <a:prstGeom prst="rect">
            <a:avLst/>
          </a:prstGeom>
          <a:noFill/>
        </p:spPr>
        <p:txBody>
          <a:bodyPr wrap="non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endParaRPr>
          </a:p>
        </p:txBody>
      </p:sp>
      <p:sp>
        <p:nvSpPr>
          <p:cNvPr id="5" name="Rectangle 4">
            <a:extLst>
              <a:ext uri="{FF2B5EF4-FFF2-40B4-BE49-F238E27FC236}">
                <a16:creationId xmlns:a16="http://schemas.microsoft.com/office/drawing/2014/main" id="{6B4435FB-6D19-4105-ADD5-97634CBAF16C}"/>
              </a:ext>
            </a:extLst>
          </p:cNvPr>
          <p:cNvSpPr/>
          <p:nvPr/>
        </p:nvSpPr>
        <p:spPr>
          <a:xfrm>
            <a:off x="188692" y="-2"/>
            <a:ext cx="201833" cy="648240"/>
          </a:xfrm>
          <a:prstGeom prst="rect">
            <a:avLst/>
          </a:prstGeom>
          <a:gradFill>
            <a:gsLst>
              <a:gs pos="0">
                <a:srgbClr val="624771"/>
              </a:gs>
              <a:gs pos="52000">
                <a:srgbClr val="4A73A9"/>
              </a:gs>
              <a:gs pos="100000">
                <a:srgbClr val="1F91CF"/>
              </a:gs>
            </a:gsLst>
            <a:lin ang="6000000" scaled="0"/>
          </a:gradFill>
          <a:ln>
            <a:noFill/>
          </a:ln>
          <a:effectLst>
            <a:innerShdw blurRad="114300">
              <a:prstClr val="black">
                <a:alpha val="2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dirty="0">
              <a:solidFill>
                <a:schemeClr val="bg1"/>
              </a:solidFill>
            </a:endParaRPr>
          </a:p>
        </p:txBody>
      </p:sp>
      <p:sp>
        <p:nvSpPr>
          <p:cNvPr id="131" name="Rectangle 130">
            <a:extLst>
              <a:ext uri="{FF2B5EF4-FFF2-40B4-BE49-F238E27FC236}">
                <a16:creationId xmlns:a16="http://schemas.microsoft.com/office/drawing/2014/main" id="{67F11E5D-51A8-4831-ABD2-9A6AA276C38C}"/>
              </a:ext>
            </a:extLst>
          </p:cNvPr>
          <p:cNvSpPr/>
          <p:nvPr/>
        </p:nvSpPr>
        <p:spPr>
          <a:xfrm rot="10800000">
            <a:off x="491608" y="-1"/>
            <a:ext cx="218314" cy="281497"/>
          </a:xfrm>
          <a:prstGeom prst="rect">
            <a:avLst/>
          </a:prstGeom>
          <a:gradFill>
            <a:gsLst>
              <a:gs pos="0">
                <a:srgbClr val="624771"/>
              </a:gs>
              <a:gs pos="52000">
                <a:srgbClr val="4A73A9"/>
              </a:gs>
              <a:gs pos="100000">
                <a:srgbClr val="1F91CF"/>
              </a:gs>
            </a:gsLst>
            <a:lin ang="6000000" scaled="0"/>
          </a:gradFill>
          <a:ln>
            <a:noFill/>
          </a:ln>
          <a:effectLst>
            <a:innerShdw blurRad="114300">
              <a:prstClr val="black">
                <a:alpha val="2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endParaRPr>
          </a:p>
        </p:txBody>
      </p:sp>
      <p:pic>
        <p:nvPicPr>
          <p:cNvPr id="6" name="Picture 5" descr="Chart, bubble chart&#10;&#10;Description automatically generated">
            <a:extLst>
              <a:ext uri="{FF2B5EF4-FFF2-40B4-BE49-F238E27FC236}">
                <a16:creationId xmlns:a16="http://schemas.microsoft.com/office/drawing/2014/main" id="{4B04B68E-A56E-742A-C9A6-FE9D0EE45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60" y="938003"/>
            <a:ext cx="5916640" cy="5791702"/>
          </a:xfrm>
          <a:prstGeom prst="rect">
            <a:avLst/>
          </a:prstGeom>
        </p:spPr>
      </p:pic>
      <p:sp>
        <p:nvSpPr>
          <p:cNvPr id="7" name="TextBox 6">
            <a:extLst>
              <a:ext uri="{FF2B5EF4-FFF2-40B4-BE49-F238E27FC236}">
                <a16:creationId xmlns:a16="http://schemas.microsoft.com/office/drawing/2014/main" id="{34F09A6F-FCBD-88BC-6BDA-C8BE3E66A574}"/>
              </a:ext>
            </a:extLst>
          </p:cNvPr>
          <p:cNvSpPr txBox="1"/>
          <p:nvPr/>
        </p:nvSpPr>
        <p:spPr>
          <a:xfrm>
            <a:off x="6344818" y="1099448"/>
            <a:ext cx="5667822" cy="4616648"/>
          </a:xfrm>
          <a:prstGeom prst="rect">
            <a:avLst/>
          </a:prstGeom>
          <a:noFill/>
        </p:spPr>
        <p:txBody>
          <a:bodyPr wrap="square" rtlCol="0">
            <a:spAutoFit/>
          </a:bodyPr>
          <a:lstStyle/>
          <a:p>
            <a:r>
              <a:rPr lang="en-IN" sz="2400" dirty="0">
                <a:solidFill>
                  <a:schemeClr val="tx2"/>
                </a:solidFill>
              </a:rPr>
              <a:t>Insights</a:t>
            </a:r>
            <a:endParaRPr lang="en-IN" sz="1400" dirty="0">
              <a:solidFill>
                <a:schemeClr val="tx2"/>
              </a:solidFill>
            </a:endParaRPr>
          </a:p>
          <a:p>
            <a:endParaRPr lang="en-IN" sz="1400" dirty="0"/>
          </a:p>
          <a:p>
            <a:endParaRPr lang="en-IN" sz="1400" dirty="0"/>
          </a:p>
          <a:p>
            <a:pPr marL="285750" indent="-285750">
              <a:buFont typeface="Wingdings" panose="05000000000000000000" pitchFamily="2" charset="2"/>
              <a:buChar char="Ø"/>
            </a:pPr>
            <a:r>
              <a:rPr lang="en-IN" sz="1400" dirty="0"/>
              <a:t>Here, for the sales of North America we can see that Action games stood first which has the highest sale of 525 millions over the given period of 1980 to 2020. </a:t>
            </a:r>
          </a:p>
          <a:p>
            <a:pPr marL="285750" indent="-285750">
              <a:buFont typeface="Wingdings" panose="05000000000000000000" pitchFamily="2" charset="2"/>
              <a:buChar char="Ø"/>
            </a:pPr>
            <a:endParaRPr lang="en-IN" sz="1400" dirty="0"/>
          </a:p>
          <a:p>
            <a:pPr marL="285750" indent="-285750">
              <a:buFont typeface="Wingdings" panose="05000000000000000000" pitchFamily="2" charset="2"/>
              <a:buChar char="Ø"/>
            </a:pPr>
            <a:r>
              <a:rPr lang="en-IN" sz="1400" dirty="0"/>
              <a:t>Apart from Action Games, preference towards sports games was also high which can be seen from its sales which was 376.8 over the given time period.</a:t>
            </a:r>
          </a:p>
          <a:p>
            <a:pPr marL="285750" indent="-285750">
              <a:buFont typeface="Wingdings" panose="05000000000000000000" pitchFamily="2" charset="2"/>
              <a:buChar char="Ø"/>
            </a:pPr>
            <a:endParaRPr lang="en-IN" sz="1400" dirty="0"/>
          </a:p>
          <a:p>
            <a:pPr marL="285750" indent="-285750">
              <a:buFont typeface="Wingdings" panose="05000000000000000000" pitchFamily="2" charset="2"/>
              <a:buChar char="Ø"/>
            </a:pPr>
            <a:r>
              <a:rPr lang="en-IN" sz="1400" dirty="0"/>
              <a:t> Sales for genres such as Misc, Platform, Racing, Role-playing and Shooting games were almost closely to each other. </a:t>
            </a:r>
          </a:p>
          <a:p>
            <a:pPr marL="285750" indent="-285750">
              <a:buFont typeface="Wingdings" panose="05000000000000000000" pitchFamily="2" charset="2"/>
              <a:buChar char="Ø"/>
            </a:pPr>
            <a:endParaRPr lang="en-IN" sz="1400" dirty="0"/>
          </a:p>
          <a:p>
            <a:pPr marL="285750" indent="-285750">
              <a:buFont typeface="Wingdings" panose="05000000000000000000" pitchFamily="2" charset="2"/>
              <a:buChar char="Ø"/>
            </a:pPr>
            <a:r>
              <a:rPr lang="en-IN" sz="1400" dirty="0"/>
              <a:t>On the other hand, skill based games such as Strategy and Puzzle had less preference over the time, which indicates that people from North America are less interested towards these genres. </a:t>
            </a:r>
          </a:p>
          <a:p>
            <a:endParaRPr lang="en-IN" sz="1400" dirty="0"/>
          </a:p>
          <a:p>
            <a:endParaRPr lang="en-IN" sz="1400" dirty="0"/>
          </a:p>
          <a:p>
            <a:endParaRPr lang="en-IN" sz="1400" dirty="0"/>
          </a:p>
        </p:txBody>
      </p:sp>
    </p:spTree>
    <p:extLst>
      <p:ext uri="{BB962C8B-B14F-4D97-AF65-F5344CB8AC3E}">
        <p14:creationId xmlns:p14="http://schemas.microsoft.com/office/powerpoint/2010/main" val="2179822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D9AE3B-EABC-4678-B38D-92F965AEFDEB}"/>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91423" y="0"/>
            <a:ext cx="10281858" cy="6858000"/>
          </a:xfrm>
          <a:prstGeom prst="rect">
            <a:avLst/>
          </a:prstGeom>
        </p:spPr>
      </p:pic>
      <p:sp>
        <p:nvSpPr>
          <p:cNvPr id="4" name="Rectangle 3">
            <a:extLst>
              <a:ext uri="{FF2B5EF4-FFF2-40B4-BE49-F238E27FC236}">
                <a16:creationId xmlns:a16="http://schemas.microsoft.com/office/drawing/2014/main" id="{E1CFBE55-90AD-4C92-83B6-A862D5BF0F29}"/>
              </a:ext>
            </a:extLst>
          </p:cNvPr>
          <p:cNvSpPr/>
          <p:nvPr/>
        </p:nvSpPr>
        <p:spPr>
          <a:xfrm>
            <a:off x="0" y="0"/>
            <a:ext cx="12192000" cy="6858000"/>
          </a:xfrm>
          <a:prstGeom prst="rect">
            <a:avLst/>
          </a:prstGeom>
          <a:gradFill>
            <a:gsLst>
              <a:gs pos="13000">
                <a:schemeClr val="bg1">
                  <a:alpha val="34000"/>
                </a:schemeClr>
              </a:gs>
              <a:gs pos="76000">
                <a:srgbClr val="DBF6FE">
                  <a:alpha val="66000"/>
                </a:srgbClr>
              </a:gs>
              <a:gs pos="37000">
                <a:schemeClr val="bg1">
                  <a:alpha val="84000"/>
                </a:schemeClr>
              </a:gs>
              <a:gs pos="100000">
                <a:schemeClr val="bg1">
                  <a:alpha val="2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48" name="TextBox 147">
            <a:extLst>
              <a:ext uri="{FF2B5EF4-FFF2-40B4-BE49-F238E27FC236}">
                <a16:creationId xmlns:a16="http://schemas.microsoft.com/office/drawing/2014/main" id="{A9AA7481-095F-4BA1-B1A8-89399C28D1ED}"/>
              </a:ext>
            </a:extLst>
          </p:cNvPr>
          <p:cNvSpPr txBox="1"/>
          <p:nvPr/>
        </p:nvSpPr>
        <p:spPr>
          <a:xfrm>
            <a:off x="10829721" y="2114700"/>
            <a:ext cx="594715" cy="215444"/>
          </a:xfrm>
          <a:prstGeom prst="rect">
            <a:avLst/>
          </a:prstGeom>
          <a:noFill/>
        </p:spPr>
        <p:txBody>
          <a:bodyPr wrap="non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endParaRPr>
          </a:p>
        </p:txBody>
      </p:sp>
      <p:sp>
        <p:nvSpPr>
          <p:cNvPr id="5" name="Rectangle 4">
            <a:extLst>
              <a:ext uri="{FF2B5EF4-FFF2-40B4-BE49-F238E27FC236}">
                <a16:creationId xmlns:a16="http://schemas.microsoft.com/office/drawing/2014/main" id="{6B4435FB-6D19-4105-ADD5-97634CBAF16C}"/>
              </a:ext>
            </a:extLst>
          </p:cNvPr>
          <p:cNvSpPr/>
          <p:nvPr/>
        </p:nvSpPr>
        <p:spPr>
          <a:xfrm>
            <a:off x="188692" y="-2"/>
            <a:ext cx="201833" cy="648240"/>
          </a:xfrm>
          <a:prstGeom prst="rect">
            <a:avLst/>
          </a:prstGeom>
          <a:gradFill>
            <a:gsLst>
              <a:gs pos="0">
                <a:srgbClr val="624771"/>
              </a:gs>
              <a:gs pos="52000">
                <a:srgbClr val="4A73A9"/>
              </a:gs>
              <a:gs pos="100000">
                <a:srgbClr val="1F91CF"/>
              </a:gs>
            </a:gsLst>
            <a:lin ang="6000000" scaled="0"/>
          </a:gradFill>
          <a:ln>
            <a:noFill/>
          </a:ln>
          <a:effectLst>
            <a:innerShdw blurRad="114300">
              <a:prstClr val="black">
                <a:alpha val="2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dirty="0">
              <a:solidFill>
                <a:schemeClr val="bg1"/>
              </a:solidFill>
            </a:endParaRPr>
          </a:p>
        </p:txBody>
      </p:sp>
      <p:sp>
        <p:nvSpPr>
          <p:cNvPr id="131" name="Rectangle 130">
            <a:extLst>
              <a:ext uri="{FF2B5EF4-FFF2-40B4-BE49-F238E27FC236}">
                <a16:creationId xmlns:a16="http://schemas.microsoft.com/office/drawing/2014/main" id="{67F11E5D-51A8-4831-ABD2-9A6AA276C38C}"/>
              </a:ext>
            </a:extLst>
          </p:cNvPr>
          <p:cNvSpPr/>
          <p:nvPr/>
        </p:nvSpPr>
        <p:spPr>
          <a:xfrm rot="10800000">
            <a:off x="491608" y="-1"/>
            <a:ext cx="218314" cy="281497"/>
          </a:xfrm>
          <a:prstGeom prst="rect">
            <a:avLst/>
          </a:prstGeom>
          <a:gradFill>
            <a:gsLst>
              <a:gs pos="0">
                <a:srgbClr val="624771"/>
              </a:gs>
              <a:gs pos="52000">
                <a:srgbClr val="4A73A9"/>
              </a:gs>
              <a:gs pos="100000">
                <a:srgbClr val="1F91CF"/>
              </a:gs>
            </a:gsLst>
            <a:lin ang="6000000" scaled="0"/>
          </a:gradFill>
          <a:ln>
            <a:noFill/>
          </a:ln>
          <a:effectLst>
            <a:innerShdw blurRad="114300">
              <a:prstClr val="black">
                <a:alpha val="2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endParaRPr>
          </a:p>
        </p:txBody>
      </p:sp>
      <p:pic>
        <p:nvPicPr>
          <p:cNvPr id="8" name="Picture 7">
            <a:extLst>
              <a:ext uri="{FF2B5EF4-FFF2-40B4-BE49-F238E27FC236}">
                <a16:creationId xmlns:a16="http://schemas.microsoft.com/office/drawing/2014/main" id="{BED235F8-A354-DEBD-08AB-58C7A72B92D2}"/>
              </a:ext>
            </a:extLst>
          </p:cNvPr>
          <p:cNvPicPr>
            <a:picLocks noChangeAspect="1"/>
          </p:cNvPicPr>
          <p:nvPr/>
        </p:nvPicPr>
        <p:blipFill rotWithShape="1">
          <a:blip r:embed="rId3"/>
          <a:srcRect l="29133" r="27322" b="13070"/>
          <a:stretch/>
        </p:blipFill>
        <p:spPr>
          <a:xfrm>
            <a:off x="390525" y="1115324"/>
            <a:ext cx="4114800" cy="4908847"/>
          </a:xfrm>
          <a:prstGeom prst="rect">
            <a:avLst/>
          </a:prstGeom>
        </p:spPr>
      </p:pic>
    </p:spTree>
    <p:extLst>
      <p:ext uri="{BB962C8B-B14F-4D97-AF65-F5344CB8AC3E}">
        <p14:creationId xmlns:p14="http://schemas.microsoft.com/office/powerpoint/2010/main" val="4130096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D9AE3B-EABC-4678-B38D-92F965AEFDEB}"/>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91423" y="0"/>
            <a:ext cx="10281858" cy="6858000"/>
          </a:xfrm>
          <a:prstGeom prst="rect">
            <a:avLst/>
          </a:prstGeom>
        </p:spPr>
      </p:pic>
      <p:sp>
        <p:nvSpPr>
          <p:cNvPr id="4" name="Rectangle 3">
            <a:extLst>
              <a:ext uri="{FF2B5EF4-FFF2-40B4-BE49-F238E27FC236}">
                <a16:creationId xmlns:a16="http://schemas.microsoft.com/office/drawing/2014/main" id="{E1CFBE55-90AD-4C92-83B6-A862D5BF0F29}"/>
              </a:ext>
            </a:extLst>
          </p:cNvPr>
          <p:cNvSpPr/>
          <p:nvPr/>
        </p:nvSpPr>
        <p:spPr>
          <a:xfrm>
            <a:off x="0" y="0"/>
            <a:ext cx="12192000" cy="6858000"/>
          </a:xfrm>
          <a:prstGeom prst="rect">
            <a:avLst/>
          </a:prstGeom>
          <a:gradFill>
            <a:gsLst>
              <a:gs pos="13000">
                <a:schemeClr val="bg1">
                  <a:alpha val="34000"/>
                </a:schemeClr>
              </a:gs>
              <a:gs pos="76000">
                <a:srgbClr val="DBF6FE">
                  <a:alpha val="66000"/>
                </a:srgbClr>
              </a:gs>
              <a:gs pos="37000">
                <a:schemeClr val="bg1">
                  <a:alpha val="84000"/>
                </a:schemeClr>
              </a:gs>
              <a:gs pos="100000">
                <a:schemeClr val="bg1">
                  <a:alpha val="2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48" name="TextBox 147">
            <a:extLst>
              <a:ext uri="{FF2B5EF4-FFF2-40B4-BE49-F238E27FC236}">
                <a16:creationId xmlns:a16="http://schemas.microsoft.com/office/drawing/2014/main" id="{A9AA7481-095F-4BA1-B1A8-89399C28D1ED}"/>
              </a:ext>
            </a:extLst>
          </p:cNvPr>
          <p:cNvSpPr txBox="1"/>
          <p:nvPr/>
        </p:nvSpPr>
        <p:spPr>
          <a:xfrm>
            <a:off x="10829721" y="2114700"/>
            <a:ext cx="594715" cy="215444"/>
          </a:xfrm>
          <a:prstGeom prst="rect">
            <a:avLst/>
          </a:prstGeom>
          <a:noFill/>
        </p:spPr>
        <p:txBody>
          <a:bodyPr wrap="non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endParaRPr>
          </a:p>
        </p:txBody>
      </p:sp>
      <p:sp>
        <p:nvSpPr>
          <p:cNvPr id="5" name="Rectangle 4">
            <a:extLst>
              <a:ext uri="{FF2B5EF4-FFF2-40B4-BE49-F238E27FC236}">
                <a16:creationId xmlns:a16="http://schemas.microsoft.com/office/drawing/2014/main" id="{6B4435FB-6D19-4105-ADD5-97634CBAF16C}"/>
              </a:ext>
            </a:extLst>
          </p:cNvPr>
          <p:cNvSpPr/>
          <p:nvPr/>
        </p:nvSpPr>
        <p:spPr>
          <a:xfrm>
            <a:off x="188692" y="-2"/>
            <a:ext cx="201833" cy="648240"/>
          </a:xfrm>
          <a:prstGeom prst="rect">
            <a:avLst/>
          </a:prstGeom>
          <a:gradFill>
            <a:gsLst>
              <a:gs pos="0">
                <a:srgbClr val="624771"/>
              </a:gs>
              <a:gs pos="52000">
                <a:srgbClr val="4A73A9"/>
              </a:gs>
              <a:gs pos="100000">
                <a:srgbClr val="1F91CF"/>
              </a:gs>
            </a:gsLst>
            <a:lin ang="6000000" scaled="0"/>
          </a:gradFill>
          <a:ln>
            <a:noFill/>
          </a:ln>
          <a:effectLst>
            <a:innerShdw blurRad="114300">
              <a:prstClr val="black">
                <a:alpha val="2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dirty="0">
              <a:solidFill>
                <a:schemeClr val="bg1"/>
              </a:solidFill>
            </a:endParaRPr>
          </a:p>
        </p:txBody>
      </p:sp>
      <p:sp>
        <p:nvSpPr>
          <p:cNvPr id="131" name="Rectangle 130">
            <a:extLst>
              <a:ext uri="{FF2B5EF4-FFF2-40B4-BE49-F238E27FC236}">
                <a16:creationId xmlns:a16="http://schemas.microsoft.com/office/drawing/2014/main" id="{67F11E5D-51A8-4831-ABD2-9A6AA276C38C}"/>
              </a:ext>
            </a:extLst>
          </p:cNvPr>
          <p:cNvSpPr/>
          <p:nvPr/>
        </p:nvSpPr>
        <p:spPr>
          <a:xfrm rot="10800000">
            <a:off x="491608" y="-1"/>
            <a:ext cx="218314" cy="281497"/>
          </a:xfrm>
          <a:prstGeom prst="rect">
            <a:avLst/>
          </a:prstGeom>
          <a:gradFill>
            <a:gsLst>
              <a:gs pos="0">
                <a:srgbClr val="624771"/>
              </a:gs>
              <a:gs pos="52000">
                <a:srgbClr val="4A73A9"/>
              </a:gs>
              <a:gs pos="100000">
                <a:srgbClr val="1F91CF"/>
              </a:gs>
            </a:gsLst>
            <a:lin ang="6000000" scaled="0"/>
          </a:gradFill>
          <a:ln>
            <a:noFill/>
          </a:ln>
          <a:effectLst>
            <a:innerShdw blurRad="114300">
              <a:prstClr val="black">
                <a:alpha val="2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endParaRPr>
          </a:p>
        </p:txBody>
      </p:sp>
    </p:spTree>
    <p:extLst>
      <p:ext uri="{BB962C8B-B14F-4D97-AF65-F5344CB8AC3E}">
        <p14:creationId xmlns:p14="http://schemas.microsoft.com/office/powerpoint/2010/main" val="3395430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D9AE3B-EABC-4678-B38D-92F965AEFDEB}"/>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91423" y="0"/>
            <a:ext cx="10281858" cy="6858000"/>
          </a:xfrm>
          <a:prstGeom prst="rect">
            <a:avLst/>
          </a:prstGeom>
        </p:spPr>
      </p:pic>
      <p:sp>
        <p:nvSpPr>
          <p:cNvPr id="4" name="Rectangle 3">
            <a:extLst>
              <a:ext uri="{FF2B5EF4-FFF2-40B4-BE49-F238E27FC236}">
                <a16:creationId xmlns:a16="http://schemas.microsoft.com/office/drawing/2014/main" id="{E1CFBE55-90AD-4C92-83B6-A862D5BF0F29}"/>
              </a:ext>
            </a:extLst>
          </p:cNvPr>
          <p:cNvSpPr/>
          <p:nvPr/>
        </p:nvSpPr>
        <p:spPr>
          <a:xfrm>
            <a:off x="0" y="0"/>
            <a:ext cx="12192000" cy="6858000"/>
          </a:xfrm>
          <a:prstGeom prst="rect">
            <a:avLst/>
          </a:prstGeom>
          <a:gradFill>
            <a:gsLst>
              <a:gs pos="13000">
                <a:schemeClr val="bg1">
                  <a:alpha val="34000"/>
                </a:schemeClr>
              </a:gs>
              <a:gs pos="76000">
                <a:srgbClr val="DBF6FE">
                  <a:alpha val="66000"/>
                </a:srgbClr>
              </a:gs>
              <a:gs pos="37000">
                <a:schemeClr val="bg1">
                  <a:alpha val="84000"/>
                </a:schemeClr>
              </a:gs>
              <a:gs pos="100000">
                <a:schemeClr val="bg1">
                  <a:alpha val="2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48" name="TextBox 147">
            <a:extLst>
              <a:ext uri="{FF2B5EF4-FFF2-40B4-BE49-F238E27FC236}">
                <a16:creationId xmlns:a16="http://schemas.microsoft.com/office/drawing/2014/main" id="{A9AA7481-095F-4BA1-B1A8-89399C28D1ED}"/>
              </a:ext>
            </a:extLst>
          </p:cNvPr>
          <p:cNvSpPr txBox="1"/>
          <p:nvPr/>
        </p:nvSpPr>
        <p:spPr>
          <a:xfrm>
            <a:off x="10829721" y="2114700"/>
            <a:ext cx="594715" cy="215444"/>
          </a:xfrm>
          <a:prstGeom prst="rect">
            <a:avLst/>
          </a:prstGeom>
          <a:noFill/>
        </p:spPr>
        <p:txBody>
          <a:bodyPr wrap="non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endParaRPr>
          </a:p>
        </p:txBody>
      </p:sp>
      <p:sp>
        <p:nvSpPr>
          <p:cNvPr id="5" name="Rectangle 4">
            <a:extLst>
              <a:ext uri="{FF2B5EF4-FFF2-40B4-BE49-F238E27FC236}">
                <a16:creationId xmlns:a16="http://schemas.microsoft.com/office/drawing/2014/main" id="{6B4435FB-6D19-4105-ADD5-97634CBAF16C}"/>
              </a:ext>
            </a:extLst>
          </p:cNvPr>
          <p:cNvSpPr/>
          <p:nvPr/>
        </p:nvSpPr>
        <p:spPr>
          <a:xfrm>
            <a:off x="188692" y="-2"/>
            <a:ext cx="201833" cy="648240"/>
          </a:xfrm>
          <a:prstGeom prst="rect">
            <a:avLst/>
          </a:prstGeom>
          <a:gradFill>
            <a:gsLst>
              <a:gs pos="0">
                <a:srgbClr val="624771"/>
              </a:gs>
              <a:gs pos="52000">
                <a:srgbClr val="4A73A9"/>
              </a:gs>
              <a:gs pos="100000">
                <a:srgbClr val="1F91CF"/>
              </a:gs>
            </a:gsLst>
            <a:lin ang="6000000" scaled="0"/>
          </a:gradFill>
          <a:ln>
            <a:noFill/>
          </a:ln>
          <a:effectLst>
            <a:innerShdw blurRad="114300">
              <a:prstClr val="black">
                <a:alpha val="2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dirty="0">
              <a:solidFill>
                <a:schemeClr val="bg1"/>
              </a:solidFill>
            </a:endParaRPr>
          </a:p>
        </p:txBody>
      </p:sp>
      <p:sp>
        <p:nvSpPr>
          <p:cNvPr id="131" name="Rectangle 130">
            <a:extLst>
              <a:ext uri="{FF2B5EF4-FFF2-40B4-BE49-F238E27FC236}">
                <a16:creationId xmlns:a16="http://schemas.microsoft.com/office/drawing/2014/main" id="{67F11E5D-51A8-4831-ABD2-9A6AA276C38C}"/>
              </a:ext>
            </a:extLst>
          </p:cNvPr>
          <p:cNvSpPr/>
          <p:nvPr/>
        </p:nvSpPr>
        <p:spPr>
          <a:xfrm rot="10800000">
            <a:off x="491608" y="-1"/>
            <a:ext cx="218314" cy="281497"/>
          </a:xfrm>
          <a:prstGeom prst="rect">
            <a:avLst/>
          </a:prstGeom>
          <a:gradFill>
            <a:gsLst>
              <a:gs pos="0">
                <a:srgbClr val="624771"/>
              </a:gs>
              <a:gs pos="52000">
                <a:srgbClr val="4A73A9"/>
              </a:gs>
              <a:gs pos="100000">
                <a:srgbClr val="1F91CF"/>
              </a:gs>
            </a:gsLst>
            <a:lin ang="6000000" scaled="0"/>
          </a:gradFill>
          <a:ln>
            <a:noFill/>
          </a:ln>
          <a:effectLst>
            <a:innerShdw blurRad="114300">
              <a:prstClr val="black">
                <a:alpha val="2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endParaRPr>
          </a:p>
        </p:txBody>
      </p:sp>
    </p:spTree>
    <p:extLst>
      <p:ext uri="{BB962C8B-B14F-4D97-AF65-F5344CB8AC3E}">
        <p14:creationId xmlns:p14="http://schemas.microsoft.com/office/powerpoint/2010/main" val="2798702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D9AE3B-EABC-4678-B38D-92F965AEFDEB}"/>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91423" y="0"/>
            <a:ext cx="10281858" cy="6858000"/>
          </a:xfrm>
          <a:prstGeom prst="rect">
            <a:avLst/>
          </a:prstGeom>
        </p:spPr>
      </p:pic>
      <p:sp>
        <p:nvSpPr>
          <p:cNvPr id="4" name="Rectangle 3">
            <a:extLst>
              <a:ext uri="{FF2B5EF4-FFF2-40B4-BE49-F238E27FC236}">
                <a16:creationId xmlns:a16="http://schemas.microsoft.com/office/drawing/2014/main" id="{E1CFBE55-90AD-4C92-83B6-A862D5BF0F29}"/>
              </a:ext>
            </a:extLst>
          </p:cNvPr>
          <p:cNvSpPr/>
          <p:nvPr/>
        </p:nvSpPr>
        <p:spPr>
          <a:xfrm>
            <a:off x="0" y="0"/>
            <a:ext cx="12192000" cy="6858000"/>
          </a:xfrm>
          <a:prstGeom prst="rect">
            <a:avLst/>
          </a:prstGeom>
          <a:gradFill>
            <a:gsLst>
              <a:gs pos="13000">
                <a:schemeClr val="bg1">
                  <a:alpha val="34000"/>
                </a:schemeClr>
              </a:gs>
              <a:gs pos="76000">
                <a:srgbClr val="DBF6FE">
                  <a:alpha val="66000"/>
                </a:srgbClr>
              </a:gs>
              <a:gs pos="37000">
                <a:schemeClr val="bg1">
                  <a:alpha val="84000"/>
                </a:schemeClr>
              </a:gs>
              <a:gs pos="100000">
                <a:schemeClr val="bg1">
                  <a:alpha val="2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48" name="TextBox 147">
            <a:extLst>
              <a:ext uri="{FF2B5EF4-FFF2-40B4-BE49-F238E27FC236}">
                <a16:creationId xmlns:a16="http://schemas.microsoft.com/office/drawing/2014/main" id="{A9AA7481-095F-4BA1-B1A8-89399C28D1ED}"/>
              </a:ext>
            </a:extLst>
          </p:cNvPr>
          <p:cNvSpPr txBox="1"/>
          <p:nvPr/>
        </p:nvSpPr>
        <p:spPr>
          <a:xfrm>
            <a:off x="10829721" y="2114700"/>
            <a:ext cx="594715" cy="215444"/>
          </a:xfrm>
          <a:prstGeom prst="rect">
            <a:avLst/>
          </a:prstGeom>
          <a:noFill/>
        </p:spPr>
        <p:txBody>
          <a:bodyPr wrap="non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endParaRPr>
          </a:p>
        </p:txBody>
      </p:sp>
      <p:sp>
        <p:nvSpPr>
          <p:cNvPr id="5" name="Rectangle 4">
            <a:extLst>
              <a:ext uri="{FF2B5EF4-FFF2-40B4-BE49-F238E27FC236}">
                <a16:creationId xmlns:a16="http://schemas.microsoft.com/office/drawing/2014/main" id="{6B4435FB-6D19-4105-ADD5-97634CBAF16C}"/>
              </a:ext>
            </a:extLst>
          </p:cNvPr>
          <p:cNvSpPr/>
          <p:nvPr/>
        </p:nvSpPr>
        <p:spPr>
          <a:xfrm>
            <a:off x="188692" y="-2"/>
            <a:ext cx="201833" cy="648240"/>
          </a:xfrm>
          <a:prstGeom prst="rect">
            <a:avLst/>
          </a:prstGeom>
          <a:gradFill>
            <a:gsLst>
              <a:gs pos="0">
                <a:srgbClr val="624771"/>
              </a:gs>
              <a:gs pos="52000">
                <a:srgbClr val="4A73A9"/>
              </a:gs>
              <a:gs pos="100000">
                <a:srgbClr val="1F91CF"/>
              </a:gs>
            </a:gsLst>
            <a:lin ang="6000000" scaled="0"/>
          </a:gradFill>
          <a:ln>
            <a:noFill/>
          </a:ln>
          <a:effectLst>
            <a:innerShdw blurRad="114300">
              <a:prstClr val="black">
                <a:alpha val="2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dirty="0">
              <a:solidFill>
                <a:schemeClr val="bg1"/>
              </a:solidFill>
            </a:endParaRPr>
          </a:p>
        </p:txBody>
      </p:sp>
      <p:sp>
        <p:nvSpPr>
          <p:cNvPr id="131" name="Rectangle 130">
            <a:extLst>
              <a:ext uri="{FF2B5EF4-FFF2-40B4-BE49-F238E27FC236}">
                <a16:creationId xmlns:a16="http://schemas.microsoft.com/office/drawing/2014/main" id="{67F11E5D-51A8-4831-ABD2-9A6AA276C38C}"/>
              </a:ext>
            </a:extLst>
          </p:cNvPr>
          <p:cNvSpPr/>
          <p:nvPr/>
        </p:nvSpPr>
        <p:spPr>
          <a:xfrm rot="10800000">
            <a:off x="491608" y="-1"/>
            <a:ext cx="218314" cy="281497"/>
          </a:xfrm>
          <a:prstGeom prst="rect">
            <a:avLst/>
          </a:prstGeom>
          <a:gradFill>
            <a:gsLst>
              <a:gs pos="0">
                <a:srgbClr val="624771"/>
              </a:gs>
              <a:gs pos="52000">
                <a:srgbClr val="4A73A9"/>
              </a:gs>
              <a:gs pos="100000">
                <a:srgbClr val="1F91CF"/>
              </a:gs>
            </a:gsLst>
            <a:lin ang="6000000" scaled="0"/>
          </a:gradFill>
          <a:ln>
            <a:noFill/>
          </a:ln>
          <a:effectLst>
            <a:innerShdw blurRad="114300">
              <a:prstClr val="black">
                <a:alpha val="2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endParaRPr>
          </a:p>
        </p:txBody>
      </p:sp>
    </p:spTree>
    <p:extLst>
      <p:ext uri="{BB962C8B-B14F-4D97-AF65-F5344CB8AC3E}">
        <p14:creationId xmlns:p14="http://schemas.microsoft.com/office/powerpoint/2010/main" val="257166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D9AE3B-EABC-4678-B38D-92F965AEFDEB}"/>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91423" y="0"/>
            <a:ext cx="10281858" cy="6858000"/>
          </a:xfrm>
          <a:prstGeom prst="rect">
            <a:avLst/>
          </a:prstGeom>
        </p:spPr>
      </p:pic>
      <p:sp>
        <p:nvSpPr>
          <p:cNvPr id="4" name="Rectangle 3">
            <a:extLst>
              <a:ext uri="{FF2B5EF4-FFF2-40B4-BE49-F238E27FC236}">
                <a16:creationId xmlns:a16="http://schemas.microsoft.com/office/drawing/2014/main" id="{E1CFBE55-90AD-4C92-83B6-A862D5BF0F29}"/>
              </a:ext>
            </a:extLst>
          </p:cNvPr>
          <p:cNvSpPr/>
          <p:nvPr/>
        </p:nvSpPr>
        <p:spPr>
          <a:xfrm>
            <a:off x="0" y="0"/>
            <a:ext cx="12192000" cy="6858000"/>
          </a:xfrm>
          <a:prstGeom prst="rect">
            <a:avLst/>
          </a:prstGeom>
          <a:gradFill>
            <a:gsLst>
              <a:gs pos="13000">
                <a:schemeClr val="bg1">
                  <a:alpha val="34000"/>
                </a:schemeClr>
              </a:gs>
              <a:gs pos="76000">
                <a:srgbClr val="DBF6FE">
                  <a:alpha val="66000"/>
                </a:srgbClr>
              </a:gs>
              <a:gs pos="37000">
                <a:schemeClr val="bg1">
                  <a:alpha val="84000"/>
                </a:schemeClr>
              </a:gs>
              <a:gs pos="100000">
                <a:schemeClr val="bg1">
                  <a:alpha val="2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 name="TextBox 9">
            <a:extLst>
              <a:ext uri="{FF2B5EF4-FFF2-40B4-BE49-F238E27FC236}">
                <a16:creationId xmlns:a16="http://schemas.microsoft.com/office/drawing/2014/main" id="{A2C4AE30-45A3-4516-A8A5-74B29C966848}"/>
              </a:ext>
            </a:extLst>
          </p:cNvPr>
          <p:cNvSpPr txBox="1"/>
          <p:nvPr/>
        </p:nvSpPr>
        <p:spPr>
          <a:xfrm>
            <a:off x="581701" y="743686"/>
            <a:ext cx="2019045" cy="492443"/>
          </a:xfrm>
          <a:prstGeom prst="rect">
            <a:avLst/>
          </a:prstGeom>
          <a:noFill/>
        </p:spPr>
        <p:txBody>
          <a:bodyPr wrap="square" lIns="0" tIns="0" rIns="0" bIns="0" rtlCol="0">
            <a:spAutoFit/>
          </a:bodyPr>
          <a:lstStyle/>
          <a:p>
            <a:r>
              <a:rPr lang="en-US" sz="3200" b="1" dirty="0">
                <a:solidFill>
                  <a:schemeClr val="tx1">
                    <a:lumMod val="65000"/>
                    <a:lumOff val="35000"/>
                  </a:schemeClr>
                </a:solidFill>
              </a:rPr>
              <a:t>FINANCIAL</a:t>
            </a:r>
          </a:p>
        </p:txBody>
      </p:sp>
      <p:sp>
        <p:nvSpPr>
          <p:cNvPr id="11" name="TextBox 10">
            <a:extLst>
              <a:ext uri="{FF2B5EF4-FFF2-40B4-BE49-F238E27FC236}">
                <a16:creationId xmlns:a16="http://schemas.microsoft.com/office/drawing/2014/main" id="{BE855515-4A05-4208-BC42-FFFDAD782AB1}"/>
              </a:ext>
            </a:extLst>
          </p:cNvPr>
          <p:cNvSpPr txBox="1"/>
          <p:nvPr/>
        </p:nvSpPr>
        <p:spPr>
          <a:xfrm>
            <a:off x="581701" y="340461"/>
            <a:ext cx="1740024" cy="307777"/>
          </a:xfrm>
          <a:prstGeom prst="rect">
            <a:avLst/>
          </a:prstGeom>
          <a:noFill/>
        </p:spPr>
        <p:txBody>
          <a:bodyPr wrap="square" lIns="0" tIns="0" rIns="0" bIns="0" rtlCol="0">
            <a:spAutoFit/>
          </a:bodyPr>
          <a:lstStyle/>
          <a:p>
            <a:r>
              <a:rPr lang="en-US" sz="2000" dirty="0">
                <a:solidFill>
                  <a:schemeClr val="tx1">
                    <a:lumMod val="65000"/>
                    <a:lumOff val="35000"/>
                  </a:schemeClr>
                </a:solidFill>
                <a:latin typeface="+mj-lt"/>
              </a:rPr>
              <a:t>Data Driven</a:t>
            </a:r>
          </a:p>
        </p:txBody>
      </p:sp>
      <p:grpSp>
        <p:nvGrpSpPr>
          <p:cNvPr id="83" name="Group 82">
            <a:extLst>
              <a:ext uri="{FF2B5EF4-FFF2-40B4-BE49-F238E27FC236}">
                <a16:creationId xmlns:a16="http://schemas.microsoft.com/office/drawing/2014/main" id="{E8BD3033-3A95-47AF-8210-0F5E8005900E}"/>
              </a:ext>
            </a:extLst>
          </p:cNvPr>
          <p:cNvGrpSpPr/>
          <p:nvPr/>
        </p:nvGrpSpPr>
        <p:grpSpPr>
          <a:xfrm>
            <a:off x="581701" y="1970275"/>
            <a:ext cx="6987522" cy="4502869"/>
            <a:chOff x="3657600" y="1862441"/>
            <a:chExt cx="5054600" cy="4518255"/>
          </a:xfrm>
        </p:grpSpPr>
        <p:grpSp>
          <p:nvGrpSpPr>
            <p:cNvPr id="84" name="Group 83">
              <a:extLst>
                <a:ext uri="{FF2B5EF4-FFF2-40B4-BE49-F238E27FC236}">
                  <a16:creationId xmlns:a16="http://schemas.microsoft.com/office/drawing/2014/main" id="{086358A5-E905-407A-90F5-904CD9A95CF0}"/>
                </a:ext>
              </a:extLst>
            </p:cNvPr>
            <p:cNvGrpSpPr/>
            <p:nvPr/>
          </p:nvGrpSpPr>
          <p:grpSpPr>
            <a:xfrm>
              <a:off x="3750352" y="1862441"/>
              <a:ext cx="4961848" cy="3991536"/>
              <a:chOff x="3750352" y="1868125"/>
              <a:chExt cx="4961848" cy="3991536"/>
            </a:xfrm>
          </p:grpSpPr>
          <p:sp>
            <p:nvSpPr>
              <p:cNvPr id="87" name="Line 21">
                <a:extLst>
                  <a:ext uri="{FF2B5EF4-FFF2-40B4-BE49-F238E27FC236}">
                    <a16:creationId xmlns:a16="http://schemas.microsoft.com/office/drawing/2014/main" id="{20350C55-FFAF-4499-A3C5-895DC2D17DF7}"/>
                  </a:ext>
                </a:extLst>
              </p:cNvPr>
              <p:cNvSpPr>
                <a:spLocks noChangeShapeType="1"/>
              </p:cNvSpPr>
              <p:nvPr/>
            </p:nvSpPr>
            <p:spPr bwMode="auto">
              <a:xfrm>
                <a:off x="3750352" y="5589775"/>
                <a:ext cx="4961848" cy="0"/>
              </a:xfrm>
              <a:prstGeom prst="line">
                <a:avLst/>
              </a:prstGeom>
              <a:noFill/>
              <a:ln w="15875" cap="flat">
                <a:solidFill>
                  <a:sysClr val="windowText" lastClr="000000">
                    <a:lumMod val="65000"/>
                    <a:lumOff val="35000"/>
                  </a:sysClr>
                </a:solidFill>
                <a:prstDash val="dash"/>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2A2B0"/>
                  </a:solidFill>
                  <a:effectLst/>
                  <a:uLnTx/>
                  <a:uFillTx/>
                </a:endParaRPr>
              </a:p>
            </p:txBody>
          </p:sp>
          <p:sp>
            <p:nvSpPr>
              <p:cNvPr id="88" name="Oval 87">
                <a:extLst>
                  <a:ext uri="{FF2B5EF4-FFF2-40B4-BE49-F238E27FC236}">
                    <a16:creationId xmlns:a16="http://schemas.microsoft.com/office/drawing/2014/main" id="{38889368-2DA3-4EE9-AE23-4A4FE1221F41}"/>
                  </a:ext>
                </a:extLst>
              </p:cNvPr>
              <p:cNvSpPr/>
              <p:nvPr/>
            </p:nvSpPr>
            <p:spPr>
              <a:xfrm>
                <a:off x="3972147" y="5512205"/>
                <a:ext cx="97963" cy="143429"/>
              </a:xfrm>
              <a:prstGeom prst="ellipse">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2A2B0"/>
                  </a:solidFill>
                  <a:effectLst/>
                  <a:uLnTx/>
                  <a:uFillTx/>
                  <a:latin typeface="Calibri"/>
                  <a:ea typeface="+mn-ea"/>
                  <a:cs typeface="+mn-cs"/>
                </a:endParaRPr>
              </a:p>
            </p:txBody>
          </p:sp>
          <p:sp>
            <p:nvSpPr>
              <p:cNvPr id="89" name="Oval 88">
                <a:extLst>
                  <a:ext uri="{FF2B5EF4-FFF2-40B4-BE49-F238E27FC236}">
                    <a16:creationId xmlns:a16="http://schemas.microsoft.com/office/drawing/2014/main" id="{8ABF04D2-0866-4986-9305-5BDD8EBAAB91}"/>
                  </a:ext>
                </a:extLst>
              </p:cNvPr>
              <p:cNvSpPr/>
              <p:nvPr/>
            </p:nvSpPr>
            <p:spPr>
              <a:xfrm>
                <a:off x="8397276" y="5512205"/>
                <a:ext cx="97963" cy="143429"/>
              </a:xfrm>
              <a:prstGeom prst="ellipse">
                <a:avLst/>
              </a:prstGeom>
              <a:solidFill>
                <a:srgbClr val="644D7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 name="Oval 89">
                <a:extLst>
                  <a:ext uri="{FF2B5EF4-FFF2-40B4-BE49-F238E27FC236}">
                    <a16:creationId xmlns:a16="http://schemas.microsoft.com/office/drawing/2014/main" id="{26C5DA83-9F2C-4B3B-9356-0AFC8C706CAF}"/>
                  </a:ext>
                </a:extLst>
              </p:cNvPr>
              <p:cNvSpPr/>
              <p:nvPr/>
            </p:nvSpPr>
            <p:spPr>
              <a:xfrm>
                <a:off x="7760967" y="5512205"/>
                <a:ext cx="97963" cy="143429"/>
              </a:xfrm>
              <a:prstGeom prst="ellipse">
                <a:avLst/>
              </a:prstGeom>
              <a:gradFill>
                <a:gsLst>
                  <a:gs pos="100000">
                    <a:srgbClr val="1994CF"/>
                  </a:gs>
                  <a:gs pos="51000">
                    <a:srgbClr val="17A4C6"/>
                  </a:gs>
                  <a:gs pos="0">
                    <a:srgbClr val="0EB6B9"/>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 name="Oval 90">
                <a:extLst>
                  <a:ext uri="{FF2B5EF4-FFF2-40B4-BE49-F238E27FC236}">
                    <a16:creationId xmlns:a16="http://schemas.microsoft.com/office/drawing/2014/main" id="{FC27C9FB-28ED-43E1-88D1-37B56D683ED5}"/>
                  </a:ext>
                </a:extLst>
              </p:cNvPr>
              <p:cNvSpPr/>
              <p:nvPr/>
            </p:nvSpPr>
            <p:spPr>
              <a:xfrm>
                <a:off x="7129496" y="5512205"/>
                <a:ext cx="97963" cy="143429"/>
              </a:xfrm>
              <a:prstGeom prst="ellipse">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2A2B0"/>
                  </a:solidFill>
                  <a:effectLst/>
                  <a:uLnTx/>
                  <a:uFillTx/>
                  <a:latin typeface="Calibri"/>
                  <a:ea typeface="+mn-ea"/>
                  <a:cs typeface="+mn-cs"/>
                </a:endParaRPr>
              </a:p>
            </p:txBody>
          </p:sp>
          <p:sp>
            <p:nvSpPr>
              <p:cNvPr id="92" name="Oval 91">
                <a:extLst>
                  <a:ext uri="{FF2B5EF4-FFF2-40B4-BE49-F238E27FC236}">
                    <a16:creationId xmlns:a16="http://schemas.microsoft.com/office/drawing/2014/main" id="{4BE8A1E2-A26B-4113-ABC3-434F31CB27BF}"/>
                  </a:ext>
                </a:extLst>
              </p:cNvPr>
              <p:cNvSpPr/>
              <p:nvPr/>
            </p:nvSpPr>
            <p:spPr>
              <a:xfrm>
                <a:off x="6498027" y="5512205"/>
                <a:ext cx="97963" cy="143429"/>
              </a:xfrm>
              <a:prstGeom prst="ellipse">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2A2B0"/>
                  </a:solidFill>
                  <a:effectLst/>
                  <a:uLnTx/>
                  <a:uFillTx/>
                  <a:latin typeface="Calibri"/>
                  <a:ea typeface="+mn-ea"/>
                  <a:cs typeface="+mn-cs"/>
                </a:endParaRPr>
              </a:p>
            </p:txBody>
          </p:sp>
          <p:sp>
            <p:nvSpPr>
              <p:cNvPr id="93" name="Oval 92">
                <a:extLst>
                  <a:ext uri="{FF2B5EF4-FFF2-40B4-BE49-F238E27FC236}">
                    <a16:creationId xmlns:a16="http://schemas.microsoft.com/office/drawing/2014/main" id="{6112885A-1ECC-43F6-87CE-1F72F58F1E91}"/>
                  </a:ext>
                </a:extLst>
              </p:cNvPr>
              <p:cNvSpPr/>
              <p:nvPr/>
            </p:nvSpPr>
            <p:spPr>
              <a:xfrm>
                <a:off x="5866556" y="5512205"/>
                <a:ext cx="97963" cy="143429"/>
              </a:xfrm>
              <a:prstGeom prst="ellipse">
                <a:avLst/>
              </a:prstGeom>
              <a:solidFill>
                <a:srgbClr val="45838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 name="Oval 93">
                <a:extLst>
                  <a:ext uri="{FF2B5EF4-FFF2-40B4-BE49-F238E27FC236}">
                    <a16:creationId xmlns:a16="http://schemas.microsoft.com/office/drawing/2014/main" id="{4C104628-03BF-4103-BF0F-8F790CFBA174}"/>
                  </a:ext>
                </a:extLst>
              </p:cNvPr>
              <p:cNvSpPr/>
              <p:nvPr/>
            </p:nvSpPr>
            <p:spPr>
              <a:xfrm>
                <a:off x="5235087" y="5512205"/>
                <a:ext cx="97963" cy="143429"/>
              </a:xfrm>
              <a:prstGeom prst="ellipse">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2A2B0"/>
                  </a:solidFill>
                  <a:effectLst/>
                  <a:uLnTx/>
                  <a:uFillTx/>
                  <a:latin typeface="Calibri"/>
                  <a:ea typeface="+mn-ea"/>
                  <a:cs typeface="+mn-cs"/>
                </a:endParaRPr>
              </a:p>
            </p:txBody>
          </p:sp>
          <p:sp>
            <p:nvSpPr>
              <p:cNvPr id="95" name="Oval 94">
                <a:extLst>
                  <a:ext uri="{FF2B5EF4-FFF2-40B4-BE49-F238E27FC236}">
                    <a16:creationId xmlns:a16="http://schemas.microsoft.com/office/drawing/2014/main" id="{703B8684-0E56-436E-BEE8-DAA23D6A3052}"/>
                  </a:ext>
                </a:extLst>
              </p:cNvPr>
              <p:cNvSpPr/>
              <p:nvPr/>
            </p:nvSpPr>
            <p:spPr>
              <a:xfrm>
                <a:off x="4603616" y="5512205"/>
                <a:ext cx="97963" cy="143429"/>
              </a:xfrm>
              <a:prstGeom prst="ellipse">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2A2B0"/>
                  </a:solidFill>
                  <a:effectLst/>
                  <a:uLnTx/>
                  <a:uFillTx/>
                  <a:latin typeface="Calibri"/>
                  <a:ea typeface="+mn-ea"/>
                  <a:cs typeface="+mn-cs"/>
                </a:endParaRPr>
              </a:p>
            </p:txBody>
          </p:sp>
          <p:sp>
            <p:nvSpPr>
              <p:cNvPr id="96" name="TextBox 95">
                <a:extLst>
                  <a:ext uri="{FF2B5EF4-FFF2-40B4-BE49-F238E27FC236}">
                    <a16:creationId xmlns:a16="http://schemas.microsoft.com/office/drawing/2014/main" id="{F2378B5E-E54B-41CB-A19B-DBE52DCE5B6F}"/>
                  </a:ext>
                </a:extLst>
              </p:cNvPr>
              <p:cNvSpPr txBox="1"/>
              <p:nvPr/>
            </p:nvSpPr>
            <p:spPr>
              <a:xfrm>
                <a:off x="3854799" y="5674450"/>
                <a:ext cx="339627" cy="17559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lumMod val="65000"/>
                        <a:lumOff val="35000"/>
                      </a:prstClr>
                    </a:solidFill>
                    <a:effectLst/>
                    <a:uLnTx/>
                    <a:uFillTx/>
                  </a:rPr>
                  <a:t>2009</a:t>
                </a:r>
                <a:endParaRPr kumimoji="0" lang="en-US" sz="1200" b="0" i="0" u="none" strike="noStrike" kern="0" cap="none" spc="0" normalizeH="0" baseline="0" noProof="0" dirty="0">
                  <a:ln>
                    <a:noFill/>
                  </a:ln>
                  <a:solidFill>
                    <a:prstClr val="black">
                      <a:lumMod val="65000"/>
                      <a:lumOff val="35000"/>
                    </a:prstClr>
                  </a:solidFill>
                  <a:effectLst/>
                  <a:uLnTx/>
                  <a:uFillTx/>
                </a:endParaRPr>
              </a:p>
            </p:txBody>
          </p:sp>
          <p:sp>
            <p:nvSpPr>
              <p:cNvPr id="97" name="TextBox 96">
                <a:extLst>
                  <a:ext uri="{FF2B5EF4-FFF2-40B4-BE49-F238E27FC236}">
                    <a16:creationId xmlns:a16="http://schemas.microsoft.com/office/drawing/2014/main" id="{EF1C8A92-B778-4E88-8D66-295C947ABE86}"/>
                  </a:ext>
                </a:extLst>
              </p:cNvPr>
              <p:cNvSpPr txBox="1"/>
              <p:nvPr/>
            </p:nvSpPr>
            <p:spPr>
              <a:xfrm>
                <a:off x="4486463" y="5674450"/>
                <a:ext cx="339627" cy="17559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lumMod val="65000"/>
                        <a:lumOff val="35000"/>
                      </a:prstClr>
                    </a:solidFill>
                    <a:effectLst/>
                    <a:uLnTx/>
                    <a:uFillTx/>
                  </a:rPr>
                  <a:t>2010</a:t>
                </a:r>
                <a:endParaRPr kumimoji="0" lang="en-US" sz="1200" b="0" i="0" u="none" strike="noStrike" kern="0" cap="none" spc="0" normalizeH="0" baseline="0" noProof="0" dirty="0">
                  <a:ln>
                    <a:noFill/>
                  </a:ln>
                  <a:solidFill>
                    <a:prstClr val="black">
                      <a:lumMod val="65000"/>
                      <a:lumOff val="35000"/>
                    </a:prstClr>
                  </a:solidFill>
                  <a:effectLst/>
                  <a:uLnTx/>
                  <a:uFillTx/>
                </a:endParaRPr>
              </a:p>
            </p:txBody>
          </p:sp>
          <p:sp>
            <p:nvSpPr>
              <p:cNvPr id="98" name="TextBox 97">
                <a:extLst>
                  <a:ext uri="{FF2B5EF4-FFF2-40B4-BE49-F238E27FC236}">
                    <a16:creationId xmlns:a16="http://schemas.microsoft.com/office/drawing/2014/main" id="{06193BF1-BBCE-4A59-95E0-0E18D310828E}"/>
                  </a:ext>
                </a:extLst>
              </p:cNvPr>
              <p:cNvSpPr txBox="1"/>
              <p:nvPr/>
            </p:nvSpPr>
            <p:spPr>
              <a:xfrm>
                <a:off x="5118127" y="5674450"/>
                <a:ext cx="339627" cy="17559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lumMod val="65000"/>
                        <a:lumOff val="35000"/>
                      </a:prstClr>
                    </a:solidFill>
                    <a:effectLst/>
                    <a:uLnTx/>
                    <a:uFillTx/>
                  </a:rPr>
                  <a:t>2011</a:t>
                </a:r>
                <a:endParaRPr kumimoji="0" lang="en-US" sz="1200" b="0" i="0" u="none" strike="noStrike" kern="0" cap="none" spc="0" normalizeH="0" baseline="0" noProof="0" dirty="0">
                  <a:ln>
                    <a:noFill/>
                  </a:ln>
                  <a:solidFill>
                    <a:prstClr val="black">
                      <a:lumMod val="65000"/>
                      <a:lumOff val="35000"/>
                    </a:prstClr>
                  </a:solidFill>
                  <a:effectLst/>
                  <a:uLnTx/>
                  <a:uFillTx/>
                </a:endParaRPr>
              </a:p>
            </p:txBody>
          </p:sp>
          <p:sp>
            <p:nvSpPr>
              <p:cNvPr id="99" name="TextBox 98">
                <a:extLst>
                  <a:ext uri="{FF2B5EF4-FFF2-40B4-BE49-F238E27FC236}">
                    <a16:creationId xmlns:a16="http://schemas.microsoft.com/office/drawing/2014/main" id="{1441D32F-19A8-4BD6-8894-874F7463186B}"/>
                  </a:ext>
                </a:extLst>
              </p:cNvPr>
              <p:cNvSpPr txBox="1"/>
              <p:nvPr/>
            </p:nvSpPr>
            <p:spPr>
              <a:xfrm>
                <a:off x="8276444" y="5674450"/>
                <a:ext cx="339627" cy="18521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644D7E"/>
                    </a:solidFill>
                    <a:effectLst/>
                    <a:uLnTx/>
                    <a:uFillTx/>
                  </a:rPr>
                  <a:t>2016</a:t>
                </a:r>
                <a:endParaRPr kumimoji="0" lang="en-US" sz="1200" b="0" i="0" u="none" strike="noStrike" kern="0" cap="none" spc="0" normalizeH="0" baseline="0" noProof="0" dirty="0">
                  <a:ln>
                    <a:noFill/>
                  </a:ln>
                  <a:solidFill>
                    <a:srgbClr val="644D7E"/>
                  </a:solidFill>
                  <a:effectLst/>
                  <a:uLnTx/>
                  <a:uFillTx/>
                </a:endParaRPr>
              </a:p>
            </p:txBody>
          </p:sp>
          <p:sp>
            <p:nvSpPr>
              <p:cNvPr id="100" name="TextBox 99">
                <a:extLst>
                  <a:ext uri="{FF2B5EF4-FFF2-40B4-BE49-F238E27FC236}">
                    <a16:creationId xmlns:a16="http://schemas.microsoft.com/office/drawing/2014/main" id="{0A57404D-ECB9-4231-A59E-E0E1D9E3C1B1}"/>
                  </a:ext>
                </a:extLst>
              </p:cNvPr>
              <p:cNvSpPr txBox="1"/>
              <p:nvPr/>
            </p:nvSpPr>
            <p:spPr>
              <a:xfrm>
                <a:off x="5749791" y="5674450"/>
                <a:ext cx="339627" cy="18521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D7EA4"/>
                    </a:solidFill>
                    <a:effectLst/>
                    <a:uLnTx/>
                    <a:uFillTx/>
                  </a:rPr>
                  <a:t>2012</a:t>
                </a:r>
                <a:endParaRPr kumimoji="0" lang="en-US" sz="1200" b="0" i="0" u="none" strike="noStrike" kern="0" cap="none" spc="0" normalizeH="0" baseline="0" noProof="0" dirty="0">
                  <a:ln>
                    <a:noFill/>
                  </a:ln>
                  <a:solidFill>
                    <a:srgbClr val="3D7EA4"/>
                  </a:solidFill>
                  <a:effectLst/>
                  <a:uLnTx/>
                  <a:uFillTx/>
                </a:endParaRPr>
              </a:p>
            </p:txBody>
          </p:sp>
          <p:sp>
            <p:nvSpPr>
              <p:cNvPr id="101" name="TextBox 100">
                <a:extLst>
                  <a:ext uri="{FF2B5EF4-FFF2-40B4-BE49-F238E27FC236}">
                    <a16:creationId xmlns:a16="http://schemas.microsoft.com/office/drawing/2014/main" id="{C8EB626E-F3F4-447D-8B83-B93FF51B044F}"/>
                  </a:ext>
                </a:extLst>
              </p:cNvPr>
              <p:cNvSpPr txBox="1"/>
              <p:nvPr/>
            </p:nvSpPr>
            <p:spPr>
              <a:xfrm>
                <a:off x="6381455" y="5674450"/>
                <a:ext cx="339627" cy="17559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lumMod val="65000"/>
                        <a:lumOff val="35000"/>
                      </a:prstClr>
                    </a:solidFill>
                    <a:effectLst/>
                    <a:uLnTx/>
                    <a:uFillTx/>
                  </a:rPr>
                  <a:t>2013</a:t>
                </a:r>
                <a:endParaRPr kumimoji="0" lang="en-US" sz="1200" b="0" i="0" u="none" strike="noStrike" kern="0" cap="none" spc="0" normalizeH="0" baseline="0" noProof="0" dirty="0">
                  <a:ln>
                    <a:noFill/>
                  </a:ln>
                  <a:solidFill>
                    <a:prstClr val="black">
                      <a:lumMod val="65000"/>
                      <a:lumOff val="35000"/>
                    </a:prstClr>
                  </a:solidFill>
                  <a:effectLst/>
                  <a:uLnTx/>
                  <a:uFillTx/>
                </a:endParaRPr>
              </a:p>
            </p:txBody>
          </p:sp>
          <p:sp>
            <p:nvSpPr>
              <p:cNvPr id="102" name="TextBox 101">
                <a:extLst>
                  <a:ext uri="{FF2B5EF4-FFF2-40B4-BE49-F238E27FC236}">
                    <a16:creationId xmlns:a16="http://schemas.microsoft.com/office/drawing/2014/main" id="{324D12FE-F550-4E6D-B771-0095D0BA77ED}"/>
                  </a:ext>
                </a:extLst>
              </p:cNvPr>
              <p:cNvSpPr txBox="1"/>
              <p:nvPr/>
            </p:nvSpPr>
            <p:spPr>
              <a:xfrm>
                <a:off x="7013119" y="5674450"/>
                <a:ext cx="339627" cy="17559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lumMod val="65000"/>
                        <a:lumOff val="35000"/>
                      </a:prstClr>
                    </a:solidFill>
                    <a:effectLst/>
                    <a:uLnTx/>
                    <a:uFillTx/>
                  </a:rPr>
                  <a:t>2014</a:t>
                </a:r>
                <a:endParaRPr kumimoji="0" lang="en-US" sz="1200" b="0" i="0" u="none" strike="noStrike" kern="0" cap="none" spc="0" normalizeH="0" baseline="0" noProof="0" dirty="0">
                  <a:ln>
                    <a:noFill/>
                  </a:ln>
                  <a:solidFill>
                    <a:prstClr val="black">
                      <a:lumMod val="65000"/>
                      <a:lumOff val="35000"/>
                    </a:prstClr>
                  </a:solidFill>
                  <a:effectLst/>
                  <a:uLnTx/>
                  <a:uFillTx/>
                </a:endParaRPr>
              </a:p>
            </p:txBody>
          </p:sp>
          <p:sp>
            <p:nvSpPr>
              <p:cNvPr id="103" name="TextBox 102">
                <a:extLst>
                  <a:ext uri="{FF2B5EF4-FFF2-40B4-BE49-F238E27FC236}">
                    <a16:creationId xmlns:a16="http://schemas.microsoft.com/office/drawing/2014/main" id="{5C766216-3D43-4D8F-A7CF-84E90614D6B6}"/>
                  </a:ext>
                </a:extLst>
              </p:cNvPr>
              <p:cNvSpPr txBox="1"/>
              <p:nvPr/>
            </p:nvSpPr>
            <p:spPr>
              <a:xfrm>
                <a:off x="7644783" y="5674450"/>
                <a:ext cx="339627" cy="18521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7A3C7"/>
                    </a:solidFill>
                    <a:effectLst/>
                    <a:uLnTx/>
                    <a:uFillTx/>
                  </a:rPr>
                  <a:t>2015</a:t>
                </a:r>
                <a:endParaRPr kumimoji="0" lang="en-US" sz="1200" b="0" i="0" u="none" strike="noStrike" kern="0" cap="none" spc="0" normalizeH="0" baseline="0" noProof="0" dirty="0">
                  <a:ln>
                    <a:noFill/>
                  </a:ln>
                  <a:solidFill>
                    <a:srgbClr val="17A3C7"/>
                  </a:solidFill>
                  <a:effectLst/>
                  <a:uLnTx/>
                  <a:uFillTx/>
                </a:endParaRPr>
              </a:p>
            </p:txBody>
          </p:sp>
          <p:grpSp>
            <p:nvGrpSpPr>
              <p:cNvPr id="104" name="Group 103">
                <a:extLst>
                  <a:ext uri="{FF2B5EF4-FFF2-40B4-BE49-F238E27FC236}">
                    <a16:creationId xmlns:a16="http://schemas.microsoft.com/office/drawing/2014/main" id="{E067C098-5572-475F-B9B2-007B43FEA516}"/>
                  </a:ext>
                </a:extLst>
              </p:cNvPr>
              <p:cNvGrpSpPr/>
              <p:nvPr/>
            </p:nvGrpSpPr>
            <p:grpSpPr>
              <a:xfrm>
                <a:off x="4018379" y="2258383"/>
                <a:ext cx="4417183" cy="3053578"/>
                <a:chOff x="4018379" y="3429000"/>
                <a:chExt cx="4417183" cy="2538535"/>
              </a:xfrm>
            </p:grpSpPr>
            <p:sp>
              <p:nvSpPr>
                <p:cNvPr id="108" name="Line 6">
                  <a:extLst>
                    <a:ext uri="{FF2B5EF4-FFF2-40B4-BE49-F238E27FC236}">
                      <a16:creationId xmlns:a16="http://schemas.microsoft.com/office/drawing/2014/main" id="{6C6BD51F-A389-481C-A7E5-95AD700F82B9}"/>
                    </a:ext>
                  </a:extLst>
                </p:cNvPr>
                <p:cNvSpPr>
                  <a:spLocks noChangeShapeType="1"/>
                </p:cNvSpPr>
                <p:nvPr/>
              </p:nvSpPr>
              <p:spPr bwMode="auto">
                <a:xfrm rot="16200000">
                  <a:off x="3383745" y="5332900"/>
                  <a:ext cx="1269268" cy="0"/>
                </a:xfrm>
                <a:prstGeom prst="line">
                  <a:avLst/>
                </a:prstGeom>
                <a:noFill/>
                <a:ln w="254000" cap="rnd">
                  <a:solidFill>
                    <a:sysClr val="window" lastClr="FFFFFF">
                      <a:lumMod val="8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Line 6">
                  <a:extLst>
                    <a:ext uri="{FF2B5EF4-FFF2-40B4-BE49-F238E27FC236}">
                      <a16:creationId xmlns:a16="http://schemas.microsoft.com/office/drawing/2014/main" id="{7E756600-021E-40AF-9318-4CB55B1D6DF0}"/>
                    </a:ext>
                  </a:extLst>
                </p:cNvPr>
                <p:cNvSpPr>
                  <a:spLocks noChangeShapeType="1"/>
                </p:cNvSpPr>
                <p:nvPr/>
              </p:nvSpPr>
              <p:spPr bwMode="auto">
                <a:xfrm rot="16200000">
                  <a:off x="8235199" y="5767173"/>
                  <a:ext cx="400725" cy="0"/>
                </a:xfrm>
                <a:prstGeom prst="line">
                  <a:avLst/>
                </a:prstGeom>
                <a:noFill/>
                <a:ln w="254000" cap="rnd">
                  <a:gradFill>
                    <a:gsLst>
                      <a:gs pos="0">
                        <a:srgbClr val="E54D76"/>
                      </a:gs>
                      <a:gs pos="46000">
                        <a:srgbClr val="B44582"/>
                      </a:gs>
                      <a:gs pos="100000">
                        <a:srgbClr val="644D7E"/>
                      </a:gs>
                    </a:gsLst>
                    <a:lin ang="10800000" scaled="0"/>
                  </a:gra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Line 6">
                  <a:extLst>
                    <a:ext uri="{FF2B5EF4-FFF2-40B4-BE49-F238E27FC236}">
                      <a16:creationId xmlns:a16="http://schemas.microsoft.com/office/drawing/2014/main" id="{1E29F8CC-A2A5-44F5-A0B1-2011F5E86B35}"/>
                    </a:ext>
                  </a:extLst>
                </p:cNvPr>
                <p:cNvSpPr>
                  <a:spLocks noChangeShapeType="1"/>
                </p:cNvSpPr>
                <p:nvPr/>
              </p:nvSpPr>
              <p:spPr bwMode="auto">
                <a:xfrm rot="16200000">
                  <a:off x="6535267" y="4698268"/>
                  <a:ext cx="2538535" cy="0"/>
                </a:xfrm>
                <a:prstGeom prst="line">
                  <a:avLst/>
                </a:prstGeom>
                <a:noFill/>
                <a:ln w="254000" cap="rnd">
                  <a:gradFill>
                    <a:gsLst>
                      <a:gs pos="0">
                        <a:srgbClr val="458384"/>
                      </a:gs>
                      <a:gs pos="50000">
                        <a:srgbClr val="17A3C7"/>
                      </a:gs>
                      <a:gs pos="100000">
                        <a:srgbClr val="1994CF"/>
                      </a:gs>
                    </a:gsLst>
                    <a:lin ang="10800000" scaled="0"/>
                  </a:gra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1" name="Line 6">
                  <a:extLst>
                    <a:ext uri="{FF2B5EF4-FFF2-40B4-BE49-F238E27FC236}">
                      <a16:creationId xmlns:a16="http://schemas.microsoft.com/office/drawing/2014/main" id="{D81A7319-D90D-4C75-A2DE-1B055101CC05}"/>
                    </a:ext>
                  </a:extLst>
                </p:cNvPr>
                <p:cNvSpPr>
                  <a:spLocks noChangeShapeType="1"/>
                </p:cNvSpPr>
                <p:nvPr/>
              </p:nvSpPr>
              <p:spPr bwMode="auto">
                <a:xfrm rot="16200000">
                  <a:off x="6397901" y="5191927"/>
                  <a:ext cx="1551216" cy="0"/>
                </a:xfrm>
                <a:prstGeom prst="line">
                  <a:avLst/>
                </a:prstGeom>
                <a:noFill/>
                <a:ln w="254000" cap="rnd">
                  <a:solidFill>
                    <a:sysClr val="window" lastClr="FFFFFF">
                      <a:lumMod val="8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2" name="Line 6">
                  <a:extLst>
                    <a:ext uri="{FF2B5EF4-FFF2-40B4-BE49-F238E27FC236}">
                      <a16:creationId xmlns:a16="http://schemas.microsoft.com/office/drawing/2014/main" id="{672E0E48-74E2-4BC3-AC19-7D3659A0A3BD}"/>
                    </a:ext>
                  </a:extLst>
                </p:cNvPr>
                <p:cNvSpPr>
                  <a:spLocks noChangeShapeType="1"/>
                </p:cNvSpPr>
                <p:nvPr/>
              </p:nvSpPr>
              <p:spPr bwMode="auto">
                <a:xfrm rot="16200000">
                  <a:off x="6144246" y="5569298"/>
                  <a:ext cx="796474" cy="0"/>
                </a:xfrm>
                <a:prstGeom prst="line">
                  <a:avLst/>
                </a:prstGeom>
                <a:noFill/>
                <a:ln w="254000" cap="rnd">
                  <a:solidFill>
                    <a:sysClr val="window" lastClr="FFFFFF">
                      <a:lumMod val="8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3" name="Line 6">
                  <a:extLst>
                    <a:ext uri="{FF2B5EF4-FFF2-40B4-BE49-F238E27FC236}">
                      <a16:creationId xmlns:a16="http://schemas.microsoft.com/office/drawing/2014/main" id="{15DB082F-7CA5-4394-B9E3-13CE36257E4B}"/>
                    </a:ext>
                  </a:extLst>
                </p:cNvPr>
                <p:cNvSpPr>
                  <a:spLocks noChangeShapeType="1"/>
                </p:cNvSpPr>
                <p:nvPr/>
              </p:nvSpPr>
              <p:spPr bwMode="auto">
                <a:xfrm rot="16200000">
                  <a:off x="4896363" y="4952442"/>
                  <a:ext cx="2030187" cy="0"/>
                </a:xfrm>
                <a:prstGeom prst="line">
                  <a:avLst/>
                </a:prstGeom>
                <a:noFill/>
                <a:ln w="254000" cap="rnd">
                  <a:gradFill>
                    <a:gsLst>
                      <a:gs pos="44200">
                        <a:srgbClr val="4776AA"/>
                      </a:gs>
                      <a:gs pos="0">
                        <a:srgbClr val="614A74"/>
                      </a:gs>
                      <a:gs pos="100000">
                        <a:srgbClr val="3D7EA4"/>
                      </a:gs>
                    </a:gsLst>
                    <a:lin ang="10800000" scaled="0"/>
                  </a:gra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4" name="Line 6">
                  <a:extLst>
                    <a:ext uri="{FF2B5EF4-FFF2-40B4-BE49-F238E27FC236}">
                      <a16:creationId xmlns:a16="http://schemas.microsoft.com/office/drawing/2014/main" id="{63B2E191-992D-4A9C-A0F3-486A94FC38F4}"/>
                    </a:ext>
                  </a:extLst>
                </p:cNvPr>
                <p:cNvSpPr>
                  <a:spLocks noChangeShapeType="1"/>
                </p:cNvSpPr>
                <p:nvPr/>
              </p:nvSpPr>
              <p:spPr bwMode="auto">
                <a:xfrm rot="16200000">
                  <a:off x="4504823" y="5191928"/>
                  <a:ext cx="1551215" cy="0"/>
                </a:xfrm>
                <a:prstGeom prst="line">
                  <a:avLst/>
                </a:prstGeom>
                <a:noFill/>
                <a:ln w="254000" cap="rnd">
                  <a:solidFill>
                    <a:sysClr val="window" lastClr="FFFFFF">
                      <a:lumMod val="8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5" name="Line 6">
                  <a:extLst>
                    <a:ext uri="{FF2B5EF4-FFF2-40B4-BE49-F238E27FC236}">
                      <a16:creationId xmlns:a16="http://schemas.microsoft.com/office/drawing/2014/main" id="{8D08C5D7-1A88-4EF5-A123-00C8E3E5587A}"/>
                    </a:ext>
                  </a:extLst>
                </p:cNvPr>
                <p:cNvSpPr>
                  <a:spLocks noChangeShapeType="1"/>
                </p:cNvSpPr>
                <p:nvPr/>
              </p:nvSpPr>
              <p:spPr bwMode="auto">
                <a:xfrm rot="16200000">
                  <a:off x="4251169" y="5569299"/>
                  <a:ext cx="796472" cy="0"/>
                </a:xfrm>
                <a:prstGeom prst="line">
                  <a:avLst/>
                </a:prstGeom>
                <a:noFill/>
                <a:ln w="254000" cap="rnd">
                  <a:solidFill>
                    <a:sysClr val="window" lastClr="FFFFFF">
                      <a:lumMod val="8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05" name="TextBox 104">
                <a:extLst>
                  <a:ext uri="{FF2B5EF4-FFF2-40B4-BE49-F238E27FC236}">
                    <a16:creationId xmlns:a16="http://schemas.microsoft.com/office/drawing/2014/main" id="{7C86089D-47A1-4B4D-AD6B-06F8F71C16A3}"/>
                  </a:ext>
                </a:extLst>
              </p:cNvPr>
              <p:cNvSpPr txBox="1"/>
              <p:nvPr/>
            </p:nvSpPr>
            <p:spPr>
              <a:xfrm>
                <a:off x="8234290" y="4421261"/>
                <a:ext cx="423936" cy="216080"/>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54D76"/>
                    </a:solidFill>
                    <a:effectLst/>
                    <a:uLnTx/>
                    <a:uFillTx/>
                  </a:rPr>
                  <a:t>$3,960</a:t>
                </a:r>
              </a:p>
            </p:txBody>
          </p:sp>
          <p:sp>
            <p:nvSpPr>
              <p:cNvPr id="106" name="TextBox 105">
                <a:extLst>
                  <a:ext uri="{FF2B5EF4-FFF2-40B4-BE49-F238E27FC236}">
                    <a16:creationId xmlns:a16="http://schemas.microsoft.com/office/drawing/2014/main" id="{B7016DBB-A5F4-4118-B8BC-78DF2BA55C82}"/>
                  </a:ext>
                </a:extLst>
              </p:cNvPr>
              <p:cNvSpPr txBox="1"/>
              <p:nvPr/>
            </p:nvSpPr>
            <p:spPr>
              <a:xfrm>
                <a:off x="5644784" y="2489136"/>
                <a:ext cx="549642" cy="18521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614A74"/>
                    </a:solidFill>
                    <a:effectLst/>
                    <a:uLnTx/>
                    <a:uFillTx/>
                  </a:rPr>
                  <a:t>$27,840</a:t>
                </a:r>
              </a:p>
            </p:txBody>
          </p:sp>
          <p:sp>
            <p:nvSpPr>
              <p:cNvPr id="107" name="TextBox 106">
                <a:extLst>
                  <a:ext uri="{FF2B5EF4-FFF2-40B4-BE49-F238E27FC236}">
                    <a16:creationId xmlns:a16="http://schemas.microsoft.com/office/drawing/2014/main" id="{16645BB5-D891-4E82-979E-30450288CD5E}"/>
                  </a:ext>
                </a:extLst>
              </p:cNvPr>
              <p:cNvSpPr txBox="1"/>
              <p:nvPr/>
            </p:nvSpPr>
            <p:spPr>
              <a:xfrm>
                <a:off x="7545643" y="1868125"/>
                <a:ext cx="537908" cy="18521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58384"/>
                    </a:solidFill>
                    <a:effectLst/>
                    <a:uLnTx/>
                    <a:uFillTx/>
                  </a:rPr>
                  <a:t>$33,530</a:t>
                </a:r>
              </a:p>
            </p:txBody>
          </p:sp>
        </p:grpSp>
        <p:sp>
          <p:nvSpPr>
            <p:cNvPr id="85" name="TextBox 84">
              <a:extLst>
                <a:ext uri="{FF2B5EF4-FFF2-40B4-BE49-F238E27FC236}">
                  <a16:creationId xmlns:a16="http://schemas.microsoft.com/office/drawing/2014/main" id="{0AB3DAD8-B079-4D57-94C2-244E0AB10BDE}"/>
                </a:ext>
              </a:extLst>
            </p:cNvPr>
            <p:cNvSpPr txBox="1"/>
            <p:nvPr/>
          </p:nvSpPr>
          <p:spPr>
            <a:xfrm>
              <a:off x="3657600" y="6029508"/>
              <a:ext cx="5054600" cy="351188"/>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lumMod val="65000"/>
                      <a:lumOff val="35000"/>
                    </a:prstClr>
                  </a:solidFill>
                  <a:effectLst/>
                  <a:uLnTx/>
                  <a:uFillTx/>
                </a:rPr>
                <a:t>Lorem Ipsum is simply dummy text of the printing and typesetting industry. </a:t>
              </a:r>
              <a:br>
                <a:rPr kumimoji="0" lang="en-US" sz="1200" b="0" i="0" u="none" strike="noStrike" kern="0" cap="none" spc="0" normalizeH="0" baseline="0" noProof="0" dirty="0">
                  <a:ln>
                    <a:noFill/>
                  </a:ln>
                  <a:solidFill>
                    <a:prstClr val="black">
                      <a:lumMod val="65000"/>
                      <a:lumOff val="35000"/>
                    </a:prstClr>
                  </a:solidFill>
                  <a:effectLst/>
                  <a:uLnTx/>
                  <a:uFillTx/>
                </a:rPr>
              </a:br>
              <a:r>
                <a:rPr kumimoji="0" lang="en-US" sz="1200" b="0" i="0" u="none" strike="noStrike" kern="0" cap="none" spc="0" normalizeH="0" baseline="0" noProof="0" dirty="0">
                  <a:ln>
                    <a:noFill/>
                  </a:ln>
                  <a:solidFill>
                    <a:prstClr val="black">
                      <a:lumMod val="65000"/>
                      <a:lumOff val="35000"/>
                    </a:prstClr>
                  </a:solidFill>
                  <a:effectLst/>
                  <a:uLnTx/>
                  <a:uFillTx/>
                </a:rPr>
                <a:t>Lorem Ipsum has been the industry's standard dummy text ever since the 1500s.</a:t>
              </a:r>
            </a:p>
          </p:txBody>
        </p:sp>
        <p:cxnSp>
          <p:nvCxnSpPr>
            <p:cNvPr id="86" name="Straight Connector 85">
              <a:extLst>
                <a:ext uri="{FF2B5EF4-FFF2-40B4-BE49-F238E27FC236}">
                  <a16:creationId xmlns:a16="http://schemas.microsoft.com/office/drawing/2014/main" id="{3F5F72ED-EFB7-4899-BA3D-DF251BC96900}"/>
                </a:ext>
              </a:extLst>
            </p:cNvPr>
            <p:cNvCxnSpPr/>
            <p:nvPr/>
          </p:nvCxnSpPr>
          <p:spPr>
            <a:xfrm flipH="1">
              <a:off x="3657600" y="5951710"/>
              <a:ext cx="5054600" cy="0"/>
            </a:xfrm>
            <a:prstGeom prst="line">
              <a:avLst/>
            </a:prstGeom>
            <a:noFill/>
            <a:ln w="6350" cap="flat" cmpd="sng" algn="ctr">
              <a:solidFill>
                <a:sysClr val="windowText" lastClr="000000">
                  <a:lumMod val="65000"/>
                  <a:lumOff val="35000"/>
                </a:sysClr>
              </a:solidFill>
              <a:prstDash val="solid"/>
              <a:miter lim="800000"/>
            </a:ln>
            <a:effectLst/>
          </p:spPr>
        </p:cxnSp>
      </p:grpSp>
      <p:sp>
        <p:nvSpPr>
          <p:cNvPr id="140" name="TextBox 139">
            <a:extLst>
              <a:ext uri="{FF2B5EF4-FFF2-40B4-BE49-F238E27FC236}">
                <a16:creationId xmlns:a16="http://schemas.microsoft.com/office/drawing/2014/main" id="{AF2756F4-7BA7-4D71-B458-493E955CFE9E}"/>
              </a:ext>
            </a:extLst>
          </p:cNvPr>
          <p:cNvSpPr txBox="1"/>
          <p:nvPr/>
        </p:nvSpPr>
        <p:spPr>
          <a:xfrm>
            <a:off x="8374861" y="2473213"/>
            <a:ext cx="2438216" cy="677108"/>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rPr>
              <a:t>Lorem </a:t>
            </a:r>
            <a:r>
              <a:rPr kumimoji="0" lang="en-US" sz="1100" b="0" i="0" u="none" strike="noStrike" kern="0" cap="none" spc="0" normalizeH="0" baseline="0" noProof="0" dirty="0" err="1">
                <a:ln>
                  <a:noFill/>
                </a:ln>
                <a:effectLst/>
                <a:uLnTx/>
                <a:uFillTx/>
              </a:rPr>
              <a:t>Ipsum</a:t>
            </a:r>
            <a:r>
              <a:rPr kumimoji="0" lang="en-US" sz="1100" b="0" i="0" u="none" strike="noStrike" kern="0" cap="none" spc="0" normalizeH="0" baseline="0" noProof="0" dirty="0">
                <a:ln>
                  <a:noFill/>
                </a:ln>
                <a:effectLst/>
                <a:uLnTx/>
                <a:uFillTx/>
              </a:rPr>
              <a:t> is simply dummy text of the printing and typesetting industry. Lorem Ipsum has been the industry's standard dummy text ever since the 1500s.</a:t>
            </a:r>
          </a:p>
        </p:txBody>
      </p:sp>
      <p:sp>
        <p:nvSpPr>
          <p:cNvPr id="147" name="TextBox 146">
            <a:extLst>
              <a:ext uri="{FF2B5EF4-FFF2-40B4-BE49-F238E27FC236}">
                <a16:creationId xmlns:a16="http://schemas.microsoft.com/office/drawing/2014/main" id="{B4B9AF6F-48BB-47C5-86E9-469DCD51869A}"/>
              </a:ext>
            </a:extLst>
          </p:cNvPr>
          <p:cNvSpPr txBox="1"/>
          <p:nvPr/>
        </p:nvSpPr>
        <p:spPr>
          <a:xfrm>
            <a:off x="8374861" y="2130089"/>
            <a:ext cx="1095953" cy="184666"/>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rPr>
              <a:t>LOREM IPSUM</a:t>
            </a:r>
          </a:p>
        </p:txBody>
      </p:sp>
      <p:sp>
        <p:nvSpPr>
          <p:cNvPr id="148" name="TextBox 147">
            <a:extLst>
              <a:ext uri="{FF2B5EF4-FFF2-40B4-BE49-F238E27FC236}">
                <a16:creationId xmlns:a16="http://schemas.microsoft.com/office/drawing/2014/main" id="{A9AA7481-095F-4BA1-B1A8-89399C28D1ED}"/>
              </a:ext>
            </a:extLst>
          </p:cNvPr>
          <p:cNvSpPr txBox="1"/>
          <p:nvPr/>
        </p:nvSpPr>
        <p:spPr>
          <a:xfrm>
            <a:off x="10829721" y="2114700"/>
            <a:ext cx="594715" cy="215444"/>
          </a:xfrm>
          <a:prstGeom prst="rect">
            <a:avLst/>
          </a:prstGeom>
          <a:noFill/>
        </p:spPr>
        <p:txBody>
          <a:bodyPr wrap="non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rPr>
              <a:t>$27,840</a:t>
            </a:r>
            <a:endParaRPr kumimoji="0" lang="en-US" sz="1400" b="0" i="0" u="none" strike="noStrike" kern="0" cap="none" spc="0" normalizeH="0" baseline="0" noProof="0" dirty="0">
              <a:ln>
                <a:noFill/>
              </a:ln>
              <a:effectLst/>
              <a:uLnTx/>
              <a:uFillTx/>
            </a:endParaRPr>
          </a:p>
        </p:txBody>
      </p:sp>
      <p:grpSp>
        <p:nvGrpSpPr>
          <p:cNvPr id="143" name="Group 142">
            <a:extLst>
              <a:ext uri="{FF2B5EF4-FFF2-40B4-BE49-F238E27FC236}">
                <a16:creationId xmlns:a16="http://schemas.microsoft.com/office/drawing/2014/main" id="{BE5C1DEA-CC53-4539-9060-2558513CC552}"/>
              </a:ext>
            </a:extLst>
          </p:cNvPr>
          <p:cNvGrpSpPr/>
          <p:nvPr/>
        </p:nvGrpSpPr>
        <p:grpSpPr>
          <a:xfrm>
            <a:off x="10993450" y="2553127"/>
            <a:ext cx="267256" cy="258640"/>
            <a:chOff x="431800" y="5312260"/>
            <a:chExt cx="156454" cy="129076"/>
          </a:xfrm>
          <a:solidFill>
            <a:srgbClr val="17A3C7"/>
          </a:solidFill>
        </p:grpSpPr>
        <p:sp>
          <p:nvSpPr>
            <p:cNvPr id="145" name="Freeform 38">
              <a:extLst>
                <a:ext uri="{FF2B5EF4-FFF2-40B4-BE49-F238E27FC236}">
                  <a16:creationId xmlns:a16="http://schemas.microsoft.com/office/drawing/2014/main" id="{68F971B1-B186-42B3-BBB3-B3F5AD0DE716}"/>
                </a:ext>
              </a:extLst>
            </p:cNvPr>
            <p:cNvSpPr>
              <a:spLocks/>
            </p:cNvSpPr>
            <p:nvPr/>
          </p:nvSpPr>
          <p:spPr bwMode="auto">
            <a:xfrm>
              <a:off x="431800" y="5312260"/>
              <a:ext cx="156454" cy="83280"/>
            </a:xfrm>
            <a:custGeom>
              <a:avLst/>
              <a:gdLst>
                <a:gd name="T0" fmla="*/ 0 w 351"/>
                <a:gd name="T1" fmla="*/ 176 h 187"/>
                <a:gd name="T2" fmla="*/ 11 w 351"/>
                <a:gd name="T3" fmla="*/ 187 h 187"/>
                <a:gd name="T4" fmla="*/ 340 w 351"/>
                <a:gd name="T5" fmla="*/ 187 h 187"/>
                <a:gd name="T6" fmla="*/ 351 w 351"/>
                <a:gd name="T7" fmla="*/ 176 h 187"/>
                <a:gd name="T8" fmla="*/ 351 w 351"/>
                <a:gd name="T9" fmla="*/ 103 h 187"/>
                <a:gd name="T10" fmla="*/ 341 w 351"/>
                <a:gd name="T11" fmla="*/ 87 h 187"/>
                <a:gd name="T12" fmla="*/ 186 w 351"/>
                <a:gd name="T13" fmla="*/ 3 h 187"/>
                <a:gd name="T14" fmla="*/ 166 w 351"/>
                <a:gd name="T15" fmla="*/ 3 h 187"/>
                <a:gd name="T16" fmla="*/ 10 w 351"/>
                <a:gd name="T17" fmla="*/ 87 h 187"/>
                <a:gd name="T18" fmla="*/ 0 w 351"/>
                <a:gd name="T19" fmla="*/ 104 h 187"/>
                <a:gd name="T20" fmla="*/ 0 w 351"/>
                <a:gd name="T21" fmla="*/ 17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1" h="187">
                  <a:moveTo>
                    <a:pt x="0" y="176"/>
                  </a:moveTo>
                  <a:cubicBezTo>
                    <a:pt x="0" y="182"/>
                    <a:pt x="5" y="187"/>
                    <a:pt x="11" y="187"/>
                  </a:cubicBezTo>
                  <a:cubicBezTo>
                    <a:pt x="340" y="187"/>
                    <a:pt x="340" y="187"/>
                    <a:pt x="340" y="187"/>
                  </a:cubicBezTo>
                  <a:cubicBezTo>
                    <a:pt x="346" y="187"/>
                    <a:pt x="351" y="182"/>
                    <a:pt x="351" y="176"/>
                  </a:cubicBezTo>
                  <a:cubicBezTo>
                    <a:pt x="351" y="103"/>
                    <a:pt x="351" y="103"/>
                    <a:pt x="351" y="103"/>
                  </a:cubicBezTo>
                  <a:cubicBezTo>
                    <a:pt x="351" y="97"/>
                    <a:pt x="347" y="90"/>
                    <a:pt x="341" y="87"/>
                  </a:cubicBezTo>
                  <a:cubicBezTo>
                    <a:pt x="186" y="3"/>
                    <a:pt x="186" y="3"/>
                    <a:pt x="186" y="3"/>
                  </a:cubicBezTo>
                  <a:cubicBezTo>
                    <a:pt x="180" y="0"/>
                    <a:pt x="171" y="0"/>
                    <a:pt x="166" y="3"/>
                  </a:cubicBezTo>
                  <a:cubicBezTo>
                    <a:pt x="10" y="87"/>
                    <a:pt x="10" y="87"/>
                    <a:pt x="10" y="87"/>
                  </a:cubicBezTo>
                  <a:cubicBezTo>
                    <a:pt x="5" y="90"/>
                    <a:pt x="0" y="98"/>
                    <a:pt x="0" y="104"/>
                  </a:cubicBezTo>
                  <a:lnTo>
                    <a:pt x="0" y="176"/>
                  </a:lnTo>
                  <a:close/>
                </a:path>
              </a:pathLst>
            </a:cu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146" name="Freeform 38">
              <a:extLst>
                <a:ext uri="{FF2B5EF4-FFF2-40B4-BE49-F238E27FC236}">
                  <a16:creationId xmlns:a16="http://schemas.microsoft.com/office/drawing/2014/main" id="{AC5A8EC7-CD68-45EB-862D-4042B6B626F5}"/>
                </a:ext>
              </a:extLst>
            </p:cNvPr>
            <p:cNvSpPr>
              <a:spLocks/>
            </p:cNvSpPr>
            <p:nvPr/>
          </p:nvSpPr>
          <p:spPr bwMode="auto">
            <a:xfrm>
              <a:off x="431800" y="5409229"/>
              <a:ext cx="156454" cy="32107"/>
            </a:xfrm>
            <a:prstGeom prst="roundRect">
              <a:avLst/>
            </a:pr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grpSp>
      <p:sp>
        <p:nvSpPr>
          <p:cNvPr id="144" name="TextBox 143">
            <a:extLst>
              <a:ext uri="{FF2B5EF4-FFF2-40B4-BE49-F238E27FC236}">
                <a16:creationId xmlns:a16="http://schemas.microsoft.com/office/drawing/2014/main" id="{8BB560B3-7636-4A97-AC5E-927B100B3EA5}"/>
              </a:ext>
            </a:extLst>
          </p:cNvPr>
          <p:cNvSpPr txBox="1"/>
          <p:nvPr/>
        </p:nvSpPr>
        <p:spPr>
          <a:xfrm>
            <a:off x="10861355" y="2908233"/>
            <a:ext cx="531447" cy="21544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rPr>
              <a:t>+17%</a:t>
            </a:r>
            <a:endParaRPr kumimoji="0" lang="en-US" sz="1400" b="0" i="0" u="none" strike="noStrike" kern="0" cap="none" spc="0" normalizeH="0" baseline="0" noProof="0" dirty="0">
              <a:ln>
                <a:noFill/>
              </a:ln>
              <a:effectLst/>
              <a:uLnTx/>
              <a:uFillTx/>
            </a:endParaRPr>
          </a:p>
        </p:txBody>
      </p:sp>
      <p:sp>
        <p:nvSpPr>
          <p:cNvPr id="228" name="TextBox 227">
            <a:extLst>
              <a:ext uri="{FF2B5EF4-FFF2-40B4-BE49-F238E27FC236}">
                <a16:creationId xmlns:a16="http://schemas.microsoft.com/office/drawing/2014/main" id="{993669D9-F327-4A66-8078-6E67455FF9AA}"/>
              </a:ext>
            </a:extLst>
          </p:cNvPr>
          <p:cNvSpPr txBox="1"/>
          <p:nvPr/>
        </p:nvSpPr>
        <p:spPr>
          <a:xfrm>
            <a:off x="8374861" y="4062412"/>
            <a:ext cx="2438216" cy="677108"/>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rPr>
              <a:t>Lorem </a:t>
            </a:r>
            <a:r>
              <a:rPr kumimoji="0" lang="en-US" sz="1100" b="0" i="0" u="none" strike="noStrike" kern="0" cap="none" spc="0" normalizeH="0" baseline="0" noProof="0" dirty="0" err="1">
                <a:ln>
                  <a:noFill/>
                </a:ln>
                <a:effectLst/>
                <a:uLnTx/>
                <a:uFillTx/>
              </a:rPr>
              <a:t>Ipsum</a:t>
            </a:r>
            <a:r>
              <a:rPr kumimoji="0" lang="en-US" sz="1100" b="0" i="0" u="none" strike="noStrike" kern="0" cap="none" spc="0" normalizeH="0" baseline="0" noProof="0" dirty="0">
                <a:ln>
                  <a:noFill/>
                </a:ln>
                <a:effectLst/>
                <a:uLnTx/>
                <a:uFillTx/>
              </a:rPr>
              <a:t> is simply dummy text of the printing and typesetting industry. Lorem </a:t>
            </a:r>
            <a:r>
              <a:rPr kumimoji="0" lang="en-US" sz="1100" b="0" i="0" u="none" strike="noStrike" kern="0" cap="none" spc="0" normalizeH="0" baseline="0" noProof="0" dirty="0" err="1">
                <a:ln>
                  <a:noFill/>
                </a:ln>
                <a:effectLst/>
                <a:uLnTx/>
                <a:uFillTx/>
              </a:rPr>
              <a:t>Ipsum</a:t>
            </a:r>
            <a:r>
              <a:rPr kumimoji="0" lang="en-US" sz="1100" b="0" i="0" u="none" strike="noStrike" kern="0" cap="none" spc="0" normalizeH="0" baseline="0" noProof="0" dirty="0">
                <a:ln>
                  <a:noFill/>
                </a:ln>
                <a:effectLst/>
                <a:uLnTx/>
                <a:uFillTx/>
              </a:rPr>
              <a:t> has been the industry's standard dummy text ever since the 1500s.</a:t>
            </a:r>
          </a:p>
        </p:txBody>
      </p:sp>
      <p:sp>
        <p:nvSpPr>
          <p:cNvPr id="234" name="TextBox 233">
            <a:extLst>
              <a:ext uri="{FF2B5EF4-FFF2-40B4-BE49-F238E27FC236}">
                <a16:creationId xmlns:a16="http://schemas.microsoft.com/office/drawing/2014/main" id="{A6CD7C5A-6A5F-45CE-908C-C5169799B241}"/>
              </a:ext>
            </a:extLst>
          </p:cNvPr>
          <p:cNvSpPr txBox="1"/>
          <p:nvPr/>
        </p:nvSpPr>
        <p:spPr>
          <a:xfrm>
            <a:off x="8374861" y="3719288"/>
            <a:ext cx="1095953" cy="184666"/>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rPr>
              <a:t>LOREM IPSUM</a:t>
            </a:r>
          </a:p>
        </p:txBody>
      </p:sp>
      <p:sp>
        <p:nvSpPr>
          <p:cNvPr id="235" name="TextBox 234">
            <a:extLst>
              <a:ext uri="{FF2B5EF4-FFF2-40B4-BE49-F238E27FC236}">
                <a16:creationId xmlns:a16="http://schemas.microsoft.com/office/drawing/2014/main" id="{2461F36D-BCB6-4A1E-832A-5508EC8DB79C}"/>
              </a:ext>
            </a:extLst>
          </p:cNvPr>
          <p:cNvSpPr txBox="1"/>
          <p:nvPr/>
        </p:nvSpPr>
        <p:spPr>
          <a:xfrm>
            <a:off x="10829721" y="3703899"/>
            <a:ext cx="594715" cy="215444"/>
          </a:xfrm>
          <a:prstGeom prst="rect">
            <a:avLst/>
          </a:prstGeom>
          <a:noFill/>
        </p:spPr>
        <p:txBody>
          <a:bodyPr wrap="none" lIns="0" tIns="0" rIns="0" bIns="0" rtlCol="0">
            <a:noAutofit/>
          </a:bodyPr>
          <a:lstStyle/>
          <a:p>
            <a:pPr lvl="0" algn="ctr"/>
            <a:r>
              <a:rPr kumimoji="0" lang="en-US" sz="1400" b="1" i="0" u="none" strike="noStrike" kern="0" cap="none" spc="0" normalizeH="0" baseline="0" noProof="0" dirty="0">
                <a:ln>
                  <a:noFill/>
                </a:ln>
                <a:effectLst/>
                <a:uLnTx/>
                <a:uFillTx/>
              </a:rPr>
              <a:t>$33,530</a:t>
            </a:r>
          </a:p>
        </p:txBody>
      </p:sp>
      <p:grpSp>
        <p:nvGrpSpPr>
          <p:cNvPr id="230" name="Group 229">
            <a:extLst>
              <a:ext uri="{FF2B5EF4-FFF2-40B4-BE49-F238E27FC236}">
                <a16:creationId xmlns:a16="http://schemas.microsoft.com/office/drawing/2014/main" id="{5B79DF3D-2B6E-46E8-8A11-D15573A36E05}"/>
              </a:ext>
            </a:extLst>
          </p:cNvPr>
          <p:cNvGrpSpPr/>
          <p:nvPr/>
        </p:nvGrpSpPr>
        <p:grpSpPr>
          <a:xfrm>
            <a:off x="10993450" y="4142326"/>
            <a:ext cx="267256" cy="258640"/>
            <a:chOff x="431800" y="5312260"/>
            <a:chExt cx="156454" cy="129076"/>
          </a:xfrm>
          <a:solidFill>
            <a:srgbClr val="17A3C7"/>
          </a:solidFill>
        </p:grpSpPr>
        <p:sp>
          <p:nvSpPr>
            <p:cNvPr id="232" name="Freeform 38">
              <a:extLst>
                <a:ext uri="{FF2B5EF4-FFF2-40B4-BE49-F238E27FC236}">
                  <a16:creationId xmlns:a16="http://schemas.microsoft.com/office/drawing/2014/main" id="{28A1E14C-886F-432D-8E0C-0D5F07E37B81}"/>
                </a:ext>
              </a:extLst>
            </p:cNvPr>
            <p:cNvSpPr>
              <a:spLocks/>
            </p:cNvSpPr>
            <p:nvPr/>
          </p:nvSpPr>
          <p:spPr bwMode="auto">
            <a:xfrm>
              <a:off x="431800" y="5312260"/>
              <a:ext cx="156454" cy="83280"/>
            </a:xfrm>
            <a:custGeom>
              <a:avLst/>
              <a:gdLst>
                <a:gd name="T0" fmla="*/ 0 w 351"/>
                <a:gd name="T1" fmla="*/ 176 h 187"/>
                <a:gd name="T2" fmla="*/ 11 w 351"/>
                <a:gd name="T3" fmla="*/ 187 h 187"/>
                <a:gd name="T4" fmla="*/ 340 w 351"/>
                <a:gd name="T5" fmla="*/ 187 h 187"/>
                <a:gd name="T6" fmla="*/ 351 w 351"/>
                <a:gd name="T7" fmla="*/ 176 h 187"/>
                <a:gd name="T8" fmla="*/ 351 w 351"/>
                <a:gd name="T9" fmla="*/ 103 h 187"/>
                <a:gd name="T10" fmla="*/ 341 w 351"/>
                <a:gd name="T11" fmla="*/ 87 h 187"/>
                <a:gd name="T12" fmla="*/ 186 w 351"/>
                <a:gd name="T13" fmla="*/ 3 h 187"/>
                <a:gd name="T14" fmla="*/ 166 w 351"/>
                <a:gd name="T15" fmla="*/ 3 h 187"/>
                <a:gd name="T16" fmla="*/ 10 w 351"/>
                <a:gd name="T17" fmla="*/ 87 h 187"/>
                <a:gd name="T18" fmla="*/ 0 w 351"/>
                <a:gd name="T19" fmla="*/ 104 h 187"/>
                <a:gd name="T20" fmla="*/ 0 w 351"/>
                <a:gd name="T21" fmla="*/ 17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1" h="187">
                  <a:moveTo>
                    <a:pt x="0" y="176"/>
                  </a:moveTo>
                  <a:cubicBezTo>
                    <a:pt x="0" y="182"/>
                    <a:pt x="5" y="187"/>
                    <a:pt x="11" y="187"/>
                  </a:cubicBezTo>
                  <a:cubicBezTo>
                    <a:pt x="340" y="187"/>
                    <a:pt x="340" y="187"/>
                    <a:pt x="340" y="187"/>
                  </a:cubicBezTo>
                  <a:cubicBezTo>
                    <a:pt x="346" y="187"/>
                    <a:pt x="351" y="182"/>
                    <a:pt x="351" y="176"/>
                  </a:cubicBezTo>
                  <a:cubicBezTo>
                    <a:pt x="351" y="103"/>
                    <a:pt x="351" y="103"/>
                    <a:pt x="351" y="103"/>
                  </a:cubicBezTo>
                  <a:cubicBezTo>
                    <a:pt x="351" y="97"/>
                    <a:pt x="347" y="90"/>
                    <a:pt x="341" y="87"/>
                  </a:cubicBezTo>
                  <a:cubicBezTo>
                    <a:pt x="186" y="3"/>
                    <a:pt x="186" y="3"/>
                    <a:pt x="186" y="3"/>
                  </a:cubicBezTo>
                  <a:cubicBezTo>
                    <a:pt x="180" y="0"/>
                    <a:pt x="171" y="0"/>
                    <a:pt x="166" y="3"/>
                  </a:cubicBezTo>
                  <a:cubicBezTo>
                    <a:pt x="10" y="87"/>
                    <a:pt x="10" y="87"/>
                    <a:pt x="10" y="87"/>
                  </a:cubicBezTo>
                  <a:cubicBezTo>
                    <a:pt x="5" y="90"/>
                    <a:pt x="0" y="98"/>
                    <a:pt x="0" y="104"/>
                  </a:cubicBezTo>
                  <a:lnTo>
                    <a:pt x="0" y="176"/>
                  </a:lnTo>
                  <a:close/>
                </a:path>
              </a:pathLst>
            </a:cu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233" name="Freeform 38">
              <a:extLst>
                <a:ext uri="{FF2B5EF4-FFF2-40B4-BE49-F238E27FC236}">
                  <a16:creationId xmlns:a16="http://schemas.microsoft.com/office/drawing/2014/main" id="{452EC9EC-CA6C-4BE4-B730-92FDD3D7B9E1}"/>
                </a:ext>
              </a:extLst>
            </p:cNvPr>
            <p:cNvSpPr>
              <a:spLocks/>
            </p:cNvSpPr>
            <p:nvPr/>
          </p:nvSpPr>
          <p:spPr bwMode="auto">
            <a:xfrm>
              <a:off x="431800" y="5409229"/>
              <a:ext cx="156454" cy="32107"/>
            </a:xfrm>
            <a:prstGeom prst="roundRect">
              <a:avLst/>
            </a:pr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grpSp>
      <p:sp>
        <p:nvSpPr>
          <p:cNvPr id="231" name="TextBox 230">
            <a:extLst>
              <a:ext uri="{FF2B5EF4-FFF2-40B4-BE49-F238E27FC236}">
                <a16:creationId xmlns:a16="http://schemas.microsoft.com/office/drawing/2014/main" id="{A02EE0E5-B9B5-441A-86F3-59D556FC665C}"/>
              </a:ext>
            </a:extLst>
          </p:cNvPr>
          <p:cNvSpPr txBox="1"/>
          <p:nvPr/>
        </p:nvSpPr>
        <p:spPr>
          <a:xfrm>
            <a:off x="10861355" y="4497432"/>
            <a:ext cx="531447" cy="215444"/>
          </a:xfrm>
          <a:prstGeom prst="rect">
            <a:avLst/>
          </a:prstGeom>
          <a:noFill/>
        </p:spPr>
        <p:txBody>
          <a:bodyPr wrap="square" lIns="0" tIns="0" rIns="0" bIns="0" rtlCol="0">
            <a:spAutoFit/>
          </a:bodyPr>
          <a:lstStyle/>
          <a:p>
            <a:pPr lvl="0" algn="ctr">
              <a:defRPr/>
            </a:pPr>
            <a:r>
              <a:rPr lang="en-US" sz="1400" b="1" kern="0" dirty="0"/>
              <a:t>+27%</a:t>
            </a:r>
          </a:p>
        </p:txBody>
      </p:sp>
      <p:sp>
        <p:nvSpPr>
          <p:cNvPr id="239" name="TextBox 238">
            <a:extLst>
              <a:ext uri="{FF2B5EF4-FFF2-40B4-BE49-F238E27FC236}">
                <a16:creationId xmlns:a16="http://schemas.microsoft.com/office/drawing/2014/main" id="{444C9684-8F6B-491A-988F-E17398BF906C}"/>
              </a:ext>
            </a:extLst>
          </p:cNvPr>
          <p:cNvSpPr txBox="1"/>
          <p:nvPr/>
        </p:nvSpPr>
        <p:spPr>
          <a:xfrm>
            <a:off x="8374861" y="5651611"/>
            <a:ext cx="2438216" cy="677108"/>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rPr>
              <a:t>Lorem </a:t>
            </a:r>
            <a:r>
              <a:rPr kumimoji="0" lang="en-US" sz="1100" b="0" i="0" u="none" strike="noStrike" kern="0" cap="none" spc="0" normalizeH="0" baseline="0" noProof="0" dirty="0" err="1">
                <a:ln>
                  <a:noFill/>
                </a:ln>
                <a:effectLst/>
                <a:uLnTx/>
                <a:uFillTx/>
              </a:rPr>
              <a:t>Ipsum</a:t>
            </a:r>
            <a:r>
              <a:rPr kumimoji="0" lang="en-US" sz="1100" b="0" i="0" u="none" strike="noStrike" kern="0" cap="none" spc="0" normalizeH="0" baseline="0" noProof="0" dirty="0">
                <a:ln>
                  <a:noFill/>
                </a:ln>
                <a:effectLst/>
                <a:uLnTx/>
                <a:uFillTx/>
              </a:rPr>
              <a:t> is simply dummy text of the printing and typesetting industry. Lorem </a:t>
            </a:r>
            <a:r>
              <a:rPr kumimoji="0" lang="en-US" sz="1100" b="0" i="0" u="none" strike="noStrike" kern="0" cap="none" spc="0" normalizeH="0" baseline="0" noProof="0" dirty="0" err="1">
                <a:ln>
                  <a:noFill/>
                </a:ln>
                <a:effectLst/>
                <a:uLnTx/>
                <a:uFillTx/>
              </a:rPr>
              <a:t>Ipsum</a:t>
            </a:r>
            <a:r>
              <a:rPr kumimoji="0" lang="en-US" sz="1100" b="0" i="0" u="none" strike="noStrike" kern="0" cap="none" spc="0" normalizeH="0" baseline="0" noProof="0" dirty="0">
                <a:ln>
                  <a:noFill/>
                </a:ln>
                <a:effectLst/>
                <a:uLnTx/>
                <a:uFillTx/>
              </a:rPr>
              <a:t> has been the industry's standard dummy text ever since the 1500s.</a:t>
            </a:r>
          </a:p>
        </p:txBody>
      </p:sp>
      <p:sp>
        <p:nvSpPr>
          <p:cNvPr id="245" name="TextBox 244">
            <a:extLst>
              <a:ext uri="{FF2B5EF4-FFF2-40B4-BE49-F238E27FC236}">
                <a16:creationId xmlns:a16="http://schemas.microsoft.com/office/drawing/2014/main" id="{5F789705-C0A1-4190-8704-3D8FAFDB91D3}"/>
              </a:ext>
            </a:extLst>
          </p:cNvPr>
          <p:cNvSpPr txBox="1"/>
          <p:nvPr/>
        </p:nvSpPr>
        <p:spPr>
          <a:xfrm>
            <a:off x="8374861" y="5308487"/>
            <a:ext cx="1095953" cy="184666"/>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rPr>
              <a:t>LOREM IPSUM</a:t>
            </a:r>
          </a:p>
        </p:txBody>
      </p:sp>
      <p:sp>
        <p:nvSpPr>
          <p:cNvPr id="246" name="TextBox 245">
            <a:extLst>
              <a:ext uri="{FF2B5EF4-FFF2-40B4-BE49-F238E27FC236}">
                <a16:creationId xmlns:a16="http://schemas.microsoft.com/office/drawing/2014/main" id="{55EE62DA-0254-4A9D-A630-1BF6080ABDEF}"/>
              </a:ext>
            </a:extLst>
          </p:cNvPr>
          <p:cNvSpPr txBox="1"/>
          <p:nvPr/>
        </p:nvSpPr>
        <p:spPr>
          <a:xfrm>
            <a:off x="10875407" y="5293098"/>
            <a:ext cx="503343" cy="215444"/>
          </a:xfrm>
          <a:prstGeom prst="rect">
            <a:avLst/>
          </a:prstGeom>
          <a:noFill/>
        </p:spPr>
        <p:txBody>
          <a:bodyPr wrap="none" lIns="0" tIns="0" rIns="0" bIns="0" rtlCol="0">
            <a:noAutofit/>
          </a:bodyPr>
          <a:lstStyle/>
          <a:p>
            <a:pPr lvl="0" algn="ctr"/>
            <a:r>
              <a:rPr kumimoji="0" lang="en-US" sz="1400" b="1" i="0" u="none" strike="noStrike" kern="0" cap="none" spc="0" normalizeH="0" baseline="0" noProof="0" dirty="0">
                <a:ln>
                  <a:noFill/>
                </a:ln>
                <a:effectLst/>
                <a:uLnTx/>
                <a:uFillTx/>
              </a:rPr>
              <a:t>$3,960</a:t>
            </a:r>
          </a:p>
        </p:txBody>
      </p:sp>
      <p:grpSp>
        <p:nvGrpSpPr>
          <p:cNvPr id="241" name="Group 240">
            <a:extLst>
              <a:ext uri="{FF2B5EF4-FFF2-40B4-BE49-F238E27FC236}">
                <a16:creationId xmlns:a16="http://schemas.microsoft.com/office/drawing/2014/main" id="{7C3B8133-7DD4-43EE-B461-09DE794CA35B}"/>
              </a:ext>
            </a:extLst>
          </p:cNvPr>
          <p:cNvGrpSpPr/>
          <p:nvPr/>
        </p:nvGrpSpPr>
        <p:grpSpPr>
          <a:xfrm rot="10800000">
            <a:off x="10993449" y="5731525"/>
            <a:ext cx="267258" cy="258640"/>
            <a:chOff x="431800" y="5312260"/>
            <a:chExt cx="156455" cy="129076"/>
          </a:xfrm>
          <a:solidFill>
            <a:srgbClr val="E54D76"/>
          </a:solidFill>
        </p:grpSpPr>
        <p:sp>
          <p:nvSpPr>
            <p:cNvPr id="243" name="Freeform 38">
              <a:extLst>
                <a:ext uri="{FF2B5EF4-FFF2-40B4-BE49-F238E27FC236}">
                  <a16:creationId xmlns:a16="http://schemas.microsoft.com/office/drawing/2014/main" id="{539B854A-313A-46C5-B4D3-8F077CB3A1CB}"/>
                </a:ext>
              </a:extLst>
            </p:cNvPr>
            <p:cNvSpPr>
              <a:spLocks/>
            </p:cNvSpPr>
            <p:nvPr/>
          </p:nvSpPr>
          <p:spPr bwMode="auto">
            <a:xfrm>
              <a:off x="431800" y="5312260"/>
              <a:ext cx="156455" cy="83280"/>
            </a:xfrm>
            <a:custGeom>
              <a:avLst/>
              <a:gdLst>
                <a:gd name="T0" fmla="*/ 0 w 351"/>
                <a:gd name="T1" fmla="*/ 176 h 187"/>
                <a:gd name="T2" fmla="*/ 11 w 351"/>
                <a:gd name="T3" fmla="*/ 187 h 187"/>
                <a:gd name="T4" fmla="*/ 340 w 351"/>
                <a:gd name="T5" fmla="*/ 187 h 187"/>
                <a:gd name="T6" fmla="*/ 351 w 351"/>
                <a:gd name="T7" fmla="*/ 176 h 187"/>
                <a:gd name="T8" fmla="*/ 351 w 351"/>
                <a:gd name="T9" fmla="*/ 103 h 187"/>
                <a:gd name="T10" fmla="*/ 341 w 351"/>
                <a:gd name="T11" fmla="*/ 87 h 187"/>
                <a:gd name="T12" fmla="*/ 186 w 351"/>
                <a:gd name="T13" fmla="*/ 3 h 187"/>
                <a:gd name="T14" fmla="*/ 166 w 351"/>
                <a:gd name="T15" fmla="*/ 3 h 187"/>
                <a:gd name="T16" fmla="*/ 10 w 351"/>
                <a:gd name="T17" fmla="*/ 87 h 187"/>
                <a:gd name="T18" fmla="*/ 0 w 351"/>
                <a:gd name="T19" fmla="*/ 104 h 187"/>
                <a:gd name="T20" fmla="*/ 0 w 351"/>
                <a:gd name="T21" fmla="*/ 17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1" h="187">
                  <a:moveTo>
                    <a:pt x="0" y="176"/>
                  </a:moveTo>
                  <a:cubicBezTo>
                    <a:pt x="0" y="182"/>
                    <a:pt x="5" y="187"/>
                    <a:pt x="11" y="187"/>
                  </a:cubicBezTo>
                  <a:cubicBezTo>
                    <a:pt x="340" y="187"/>
                    <a:pt x="340" y="187"/>
                    <a:pt x="340" y="187"/>
                  </a:cubicBezTo>
                  <a:cubicBezTo>
                    <a:pt x="346" y="187"/>
                    <a:pt x="351" y="182"/>
                    <a:pt x="351" y="176"/>
                  </a:cubicBezTo>
                  <a:cubicBezTo>
                    <a:pt x="351" y="103"/>
                    <a:pt x="351" y="103"/>
                    <a:pt x="351" y="103"/>
                  </a:cubicBezTo>
                  <a:cubicBezTo>
                    <a:pt x="351" y="97"/>
                    <a:pt x="347" y="90"/>
                    <a:pt x="341" y="87"/>
                  </a:cubicBezTo>
                  <a:cubicBezTo>
                    <a:pt x="186" y="3"/>
                    <a:pt x="186" y="3"/>
                    <a:pt x="186" y="3"/>
                  </a:cubicBezTo>
                  <a:cubicBezTo>
                    <a:pt x="180" y="0"/>
                    <a:pt x="171" y="0"/>
                    <a:pt x="166" y="3"/>
                  </a:cubicBezTo>
                  <a:cubicBezTo>
                    <a:pt x="10" y="87"/>
                    <a:pt x="10" y="87"/>
                    <a:pt x="10" y="87"/>
                  </a:cubicBezTo>
                  <a:cubicBezTo>
                    <a:pt x="5" y="90"/>
                    <a:pt x="0" y="98"/>
                    <a:pt x="0" y="104"/>
                  </a:cubicBezTo>
                  <a:lnTo>
                    <a:pt x="0" y="176"/>
                  </a:lnTo>
                  <a:close/>
                </a:path>
              </a:pathLst>
            </a:cu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244" name="Freeform 38">
              <a:extLst>
                <a:ext uri="{FF2B5EF4-FFF2-40B4-BE49-F238E27FC236}">
                  <a16:creationId xmlns:a16="http://schemas.microsoft.com/office/drawing/2014/main" id="{41EDA3D5-E1D2-4FB6-AD50-CC777D795AA8}"/>
                </a:ext>
              </a:extLst>
            </p:cNvPr>
            <p:cNvSpPr>
              <a:spLocks/>
            </p:cNvSpPr>
            <p:nvPr/>
          </p:nvSpPr>
          <p:spPr bwMode="auto">
            <a:xfrm>
              <a:off x="431800" y="5409229"/>
              <a:ext cx="156454" cy="32107"/>
            </a:xfrm>
            <a:prstGeom prst="roundRect">
              <a:avLst/>
            </a:pr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grpSp>
      <p:sp>
        <p:nvSpPr>
          <p:cNvPr id="242" name="TextBox 241">
            <a:extLst>
              <a:ext uri="{FF2B5EF4-FFF2-40B4-BE49-F238E27FC236}">
                <a16:creationId xmlns:a16="http://schemas.microsoft.com/office/drawing/2014/main" id="{AE86E589-A6AE-49F4-A537-A3FD0F244C18}"/>
              </a:ext>
            </a:extLst>
          </p:cNvPr>
          <p:cNvSpPr txBox="1"/>
          <p:nvPr/>
        </p:nvSpPr>
        <p:spPr>
          <a:xfrm>
            <a:off x="10861355" y="6086631"/>
            <a:ext cx="531447" cy="215444"/>
          </a:xfrm>
          <a:prstGeom prst="rect">
            <a:avLst/>
          </a:prstGeom>
          <a:noFill/>
        </p:spPr>
        <p:txBody>
          <a:bodyPr wrap="square" lIns="0" tIns="0" rIns="0" bIns="0" rtlCol="0">
            <a:spAutoFit/>
          </a:bodyPr>
          <a:lstStyle/>
          <a:p>
            <a:pPr lvl="0" algn="ctr"/>
            <a:r>
              <a:rPr kumimoji="0" lang="en-US" sz="1400" b="1" i="0" u="none" strike="noStrike" kern="0" cap="none" spc="0" normalizeH="0" baseline="0" noProof="0" dirty="0">
                <a:ln>
                  <a:noFill/>
                </a:ln>
                <a:effectLst/>
                <a:uLnTx/>
                <a:uFillTx/>
              </a:rPr>
              <a:t>+77%</a:t>
            </a:r>
          </a:p>
        </p:txBody>
      </p:sp>
      <p:sp>
        <p:nvSpPr>
          <p:cNvPr id="5" name="Rectangle 4">
            <a:extLst>
              <a:ext uri="{FF2B5EF4-FFF2-40B4-BE49-F238E27FC236}">
                <a16:creationId xmlns:a16="http://schemas.microsoft.com/office/drawing/2014/main" id="{6B4435FB-6D19-4105-ADD5-97634CBAF16C}"/>
              </a:ext>
            </a:extLst>
          </p:cNvPr>
          <p:cNvSpPr/>
          <p:nvPr/>
        </p:nvSpPr>
        <p:spPr>
          <a:xfrm>
            <a:off x="188692" y="-2"/>
            <a:ext cx="201833" cy="648240"/>
          </a:xfrm>
          <a:prstGeom prst="rect">
            <a:avLst/>
          </a:prstGeom>
          <a:gradFill>
            <a:gsLst>
              <a:gs pos="0">
                <a:srgbClr val="624771"/>
              </a:gs>
              <a:gs pos="52000">
                <a:srgbClr val="4A73A9"/>
              </a:gs>
              <a:gs pos="100000">
                <a:srgbClr val="1F91CF"/>
              </a:gs>
            </a:gsLst>
            <a:lin ang="6000000" scaled="0"/>
          </a:gradFill>
          <a:ln>
            <a:noFill/>
          </a:ln>
          <a:effectLst>
            <a:innerShdw blurRad="114300">
              <a:prstClr val="black">
                <a:alpha val="2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dirty="0">
              <a:solidFill>
                <a:schemeClr val="bg1"/>
              </a:solidFill>
            </a:endParaRPr>
          </a:p>
        </p:txBody>
      </p:sp>
      <p:sp>
        <p:nvSpPr>
          <p:cNvPr id="131" name="Rectangle 130">
            <a:extLst>
              <a:ext uri="{FF2B5EF4-FFF2-40B4-BE49-F238E27FC236}">
                <a16:creationId xmlns:a16="http://schemas.microsoft.com/office/drawing/2014/main" id="{67F11E5D-51A8-4831-ABD2-9A6AA276C38C}"/>
              </a:ext>
            </a:extLst>
          </p:cNvPr>
          <p:cNvSpPr/>
          <p:nvPr/>
        </p:nvSpPr>
        <p:spPr>
          <a:xfrm rot="10800000">
            <a:off x="491608" y="-1"/>
            <a:ext cx="218314" cy="281497"/>
          </a:xfrm>
          <a:prstGeom prst="rect">
            <a:avLst/>
          </a:prstGeom>
          <a:gradFill>
            <a:gsLst>
              <a:gs pos="0">
                <a:srgbClr val="624771"/>
              </a:gs>
              <a:gs pos="52000">
                <a:srgbClr val="4A73A9"/>
              </a:gs>
              <a:gs pos="100000">
                <a:srgbClr val="1F91CF"/>
              </a:gs>
            </a:gsLst>
            <a:lin ang="6000000" scaled="0"/>
          </a:gradFill>
          <a:ln>
            <a:noFill/>
          </a:ln>
          <a:effectLst>
            <a:innerShdw blurRad="114300">
              <a:prstClr val="black">
                <a:alpha val="2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endParaRPr>
          </a:p>
        </p:txBody>
      </p:sp>
      <p:sp>
        <p:nvSpPr>
          <p:cNvPr id="16" name="Oval 15">
            <a:extLst>
              <a:ext uri="{FF2B5EF4-FFF2-40B4-BE49-F238E27FC236}">
                <a16:creationId xmlns:a16="http://schemas.microsoft.com/office/drawing/2014/main" id="{515877DA-B2B7-440B-B1F7-700A95D65CD2}"/>
              </a:ext>
            </a:extLst>
          </p:cNvPr>
          <p:cNvSpPr/>
          <p:nvPr/>
        </p:nvSpPr>
        <p:spPr>
          <a:xfrm>
            <a:off x="8002007" y="2122015"/>
            <a:ext cx="200815" cy="200815"/>
          </a:xfrm>
          <a:prstGeom prst="ellipse">
            <a:avLst/>
          </a:prstGeom>
          <a:gradFill>
            <a:gsLst>
              <a:gs pos="0">
                <a:srgbClr val="624771"/>
              </a:gs>
              <a:gs pos="52000">
                <a:srgbClr val="4A73A9"/>
              </a:gs>
              <a:gs pos="100000">
                <a:srgbClr val="1F91CF"/>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32" name="Oval 131">
            <a:extLst>
              <a:ext uri="{FF2B5EF4-FFF2-40B4-BE49-F238E27FC236}">
                <a16:creationId xmlns:a16="http://schemas.microsoft.com/office/drawing/2014/main" id="{80967743-0D23-44DE-9CB9-E36916C2854C}"/>
              </a:ext>
            </a:extLst>
          </p:cNvPr>
          <p:cNvSpPr/>
          <p:nvPr/>
        </p:nvSpPr>
        <p:spPr>
          <a:xfrm>
            <a:off x="8002007" y="3711214"/>
            <a:ext cx="200815" cy="200815"/>
          </a:xfrm>
          <a:prstGeom prst="ellipse">
            <a:avLst/>
          </a:prstGeom>
          <a:gradFill>
            <a:gsLst>
              <a:gs pos="0">
                <a:srgbClr val="1994CF"/>
              </a:gs>
              <a:gs pos="51000">
                <a:srgbClr val="17A4C6"/>
              </a:gs>
              <a:gs pos="100000">
                <a:srgbClr val="0EB6B9"/>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33" name="Oval 132">
            <a:extLst>
              <a:ext uri="{FF2B5EF4-FFF2-40B4-BE49-F238E27FC236}">
                <a16:creationId xmlns:a16="http://schemas.microsoft.com/office/drawing/2014/main" id="{197DC1DD-9095-4E9E-81F9-E972DAA7BB04}"/>
              </a:ext>
            </a:extLst>
          </p:cNvPr>
          <p:cNvSpPr/>
          <p:nvPr/>
        </p:nvSpPr>
        <p:spPr>
          <a:xfrm>
            <a:off x="8002007" y="5300413"/>
            <a:ext cx="200815" cy="200815"/>
          </a:xfrm>
          <a:prstGeom prst="ellipse">
            <a:avLst/>
          </a:prstGeom>
          <a:gradFill>
            <a:gsLst>
              <a:gs pos="100000">
                <a:srgbClr val="E84D75"/>
              </a:gs>
              <a:gs pos="51000">
                <a:srgbClr val="BB4582"/>
              </a:gs>
              <a:gs pos="4000">
                <a:srgbClr val="633892"/>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Tree>
    <p:extLst>
      <p:ext uri="{BB962C8B-B14F-4D97-AF65-F5344CB8AC3E}">
        <p14:creationId xmlns:p14="http://schemas.microsoft.com/office/powerpoint/2010/main" val="4111340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ata driven Financial Graph">
    <a:dk1>
      <a:sysClr val="windowText" lastClr="000000"/>
    </a:dk1>
    <a:lt1>
      <a:sysClr val="window" lastClr="FFFFFF"/>
    </a:lt1>
    <a:dk2>
      <a:srgbClr val="02A2B0"/>
    </a:dk2>
    <a:lt2>
      <a:srgbClr val="044656"/>
    </a:lt2>
    <a:accent1>
      <a:srgbClr val="FAAD0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5">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Data driven Financial Graph">
    <a:dk1>
      <a:sysClr val="windowText" lastClr="000000"/>
    </a:dk1>
    <a:lt1>
      <a:sysClr val="window" lastClr="FFFFFF"/>
    </a:lt1>
    <a:dk2>
      <a:srgbClr val="02A2B0"/>
    </a:dk2>
    <a:lt2>
      <a:srgbClr val="044656"/>
    </a:lt2>
    <a:accent1>
      <a:srgbClr val="FAAD0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5">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878af0a-97fb-459b-8622-34ee4ed062b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DB7EEE482C6C54396AA2BE9D897C623" ma:contentTypeVersion="3" ma:contentTypeDescription="Create a new document." ma:contentTypeScope="" ma:versionID="5152dca70bf1f1dcf6bf92250cd5e6d7">
  <xsd:schema xmlns:xsd="http://www.w3.org/2001/XMLSchema" xmlns:xs="http://www.w3.org/2001/XMLSchema" xmlns:p="http://schemas.microsoft.com/office/2006/metadata/properties" xmlns:ns3="8878af0a-97fb-459b-8622-34ee4ed062b5" targetNamespace="http://schemas.microsoft.com/office/2006/metadata/properties" ma:root="true" ma:fieldsID="4c799733243ef2b5ff340cc4018e7be8" ns3:_="">
    <xsd:import namespace="8878af0a-97fb-459b-8622-34ee4ed062b5"/>
    <xsd:element name="properties">
      <xsd:complexType>
        <xsd:sequence>
          <xsd:element name="documentManagement">
            <xsd:complexType>
              <xsd:all>
                <xsd:element ref="ns3:MediaServiceMetadata" minOccurs="0"/>
                <xsd:element ref="ns3:MediaServiceFastMetadata"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78af0a-97fb-459b-8622-34ee4ed062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A7C3C5-889F-41A4-9DB0-27BC1AF8AB37}">
  <ds:schemaRefs>
    <ds:schemaRef ds:uri="8878af0a-97fb-459b-8622-34ee4ed062b5"/>
    <ds:schemaRef ds:uri="http://purl.org/dc/dcmitype/"/>
    <ds:schemaRef ds:uri="http://purl.org/dc/terms/"/>
    <ds:schemaRef ds:uri="http://schemas.microsoft.com/office/2006/metadata/properties"/>
    <ds:schemaRef ds:uri="http://schemas.openxmlformats.org/package/2006/metadata/core-properties"/>
    <ds:schemaRef ds:uri="http://purl.org/dc/elements/1.1/"/>
    <ds:schemaRef ds:uri="http://schemas.microsoft.com/office/infopath/2007/PartnerControl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D260F787-899C-4B9C-8CC2-FCCDB63EF287}">
  <ds:schemaRefs>
    <ds:schemaRef ds:uri="http://schemas.microsoft.com/sharepoint/v3/contenttype/forms"/>
  </ds:schemaRefs>
</ds:datastoreItem>
</file>

<file path=customXml/itemProps3.xml><?xml version="1.0" encoding="utf-8"?>
<ds:datastoreItem xmlns:ds="http://schemas.openxmlformats.org/officeDocument/2006/customXml" ds:itemID="{8A517417-B36E-43EB-A913-E05CBD5CBA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78af0a-97fb-459b-8622-34ee4ed062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618</TotalTime>
  <Words>706</Words>
  <Application>Microsoft Office PowerPoint</Application>
  <PresentationFormat>Widescreen</PresentationFormat>
  <Paragraphs>81</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Segoe UI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Deni Pramadita</dc:creator>
  <cp:lastModifiedBy>Divy Limbachiya</cp:lastModifiedBy>
  <cp:revision>22</cp:revision>
  <dcterms:created xsi:type="dcterms:W3CDTF">2017-10-28T14:07:13Z</dcterms:created>
  <dcterms:modified xsi:type="dcterms:W3CDTF">2023-03-16T23:08:41Z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0x0101004DB7EEE482C6C54396AA2BE9D897C623</vt:lpwstr>
  </property>
</Properties>
</file>